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15"/>
  </p:notesMasterIdLst>
  <p:handoutMasterIdLst>
    <p:handoutMasterId r:id="rId16"/>
  </p:handoutMasterIdLst>
  <p:sldIdLst>
    <p:sldId id="266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A8A"/>
    <a:srgbClr val="003B45"/>
    <a:srgbClr val="C2E4E2"/>
    <a:srgbClr val="FCDBE0"/>
    <a:srgbClr val="C6E8F8"/>
    <a:srgbClr val="C8EAFB"/>
    <a:srgbClr val="FFE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320D9B-99CA-425C-B231-F149B479FFDA}" v="140" dt="2023-06-22T06:09:06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Hewitt-McManus" userId="1eaec8c1-6291-47f1-aee8-1d1da065b311" providerId="ADAL" clId="{3D320D9B-99CA-425C-B231-F149B479FFDA}"/>
    <pc:docChg chg="custSel modSld modMainMaster modNotesMaster modHandout">
      <pc:chgData name="Tom Hewitt-McManus" userId="1eaec8c1-6291-47f1-aee8-1d1da065b311" providerId="ADAL" clId="{3D320D9B-99CA-425C-B231-F149B479FFDA}" dt="2023-06-22T06:09:23.047" v="925" actId="948"/>
      <pc:docMkLst>
        <pc:docMk/>
      </pc:docMkLst>
      <pc:sldChg chg="modNotes">
        <pc:chgData name="Tom Hewitt-McManus" userId="1eaec8c1-6291-47f1-aee8-1d1da065b311" providerId="ADAL" clId="{3D320D9B-99CA-425C-B231-F149B479FFDA}" dt="2023-06-22T06:09:22.984" v="781" actId="948"/>
        <pc:sldMkLst>
          <pc:docMk/>
          <pc:sldMk cId="2022785029" sldId="266"/>
        </pc:sldMkLst>
      </pc:sldChg>
      <pc:sldChg chg="modNotes">
        <pc:chgData name="Tom Hewitt-McManus" userId="1eaec8c1-6291-47f1-aee8-1d1da065b311" providerId="ADAL" clId="{3D320D9B-99CA-425C-B231-F149B479FFDA}" dt="2023-06-22T06:09:22.991" v="797" actId="948"/>
        <pc:sldMkLst>
          <pc:docMk/>
          <pc:sldMk cId="1022153871" sldId="274"/>
        </pc:sldMkLst>
      </pc:sldChg>
      <pc:sldChg chg="modNotes">
        <pc:chgData name="Tom Hewitt-McManus" userId="1eaec8c1-6291-47f1-aee8-1d1da065b311" providerId="ADAL" clId="{3D320D9B-99CA-425C-B231-F149B479FFDA}" dt="2023-06-22T06:09:23.002" v="813" actId="948"/>
        <pc:sldMkLst>
          <pc:docMk/>
          <pc:sldMk cId="1713724449" sldId="275"/>
        </pc:sldMkLst>
      </pc:sldChg>
      <pc:sldChg chg="modSp modNotes">
        <pc:chgData name="Tom Hewitt-McManus" userId="1eaec8c1-6291-47f1-aee8-1d1da065b311" providerId="ADAL" clId="{3D320D9B-99CA-425C-B231-F149B479FFDA}" dt="2023-06-22T06:09:23.009" v="829" actId="948"/>
        <pc:sldMkLst>
          <pc:docMk/>
          <pc:sldMk cId="1267603097" sldId="276"/>
        </pc:sldMkLst>
        <pc:picChg chg="mod">
          <ac:chgData name="Tom Hewitt-McManus" userId="1eaec8c1-6291-47f1-aee8-1d1da065b311" providerId="ADAL" clId="{3D320D9B-99CA-425C-B231-F149B479FFDA}" dt="2023-06-22T06:09:06.066" v="309" actId="14826"/>
          <ac:picMkLst>
            <pc:docMk/>
            <pc:sldMk cId="1267603097" sldId="276"/>
            <ac:picMk id="8" creationId="{E0EDBA6B-5BBC-8D5D-9B4E-B8442424D627}"/>
          </ac:picMkLst>
        </pc:picChg>
      </pc:sldChg>
      <pc:sldChg chg="modSp modNotes">
        <pc:chgData name="Tom Hewitt-McManus" userId="1eaec8c1-6291-47f1-aee8-1d1da065b311" providerId="ADAL" clId="{3D320D9B-99CA-425C-B231-F149B479FFDA}" dt="2023-06-22T06:09:23.016" v="845" actId="948"/>
        <pc:sldMkLst>
          <pc:docMk/>
          <pc:sldMk cId="397311271" sldId="277"/>
        </pc:sldMkLst>
        <pc:picChg chg="mod">
          <ac:chgData name="Tom Hewitt-McManus" userId="1eaec8c1-6291-47f1-aee8-1d1da065b311" providerId="ADAL" clId="{3D320D9B-99CA-425C-B231-F149B479FFDA}" dt="2023-06-22T06:08:27.410" v="0" actId="14826"/>
          <ac:picMkLst>
            <pc:docMk/>
            <pc:sldMk cId="397311271" sldId="277"/>
            <ac:picMk id="8" creationId="{846D1DDC-E1C7-C5B6-813D-FD7745691447}"/>
          </ac:picMkLst>
        </pc:picChg>
      </pc:sldChg>
      <pc:sldChg chg="modNotes">
        <pc:chgData name="Tom Hewitt-McManus" userId="1eaec8c1-6291-47f1-aee8-1d1da065b311" providerId="ADAL" clId="{3D320D9B-99CA-425C-B231-F149B479FFDA}" dt="2023-06-22T06:09:23.021" v="861" actId="948"/>
        <pc:sldMkLst>
          <pc:docMk/>
          <pc:sldMk cId="1955134435" sldId="278"/>
        </pc:sldMkLst>
      </pc:sldChg>
      <pc:sldChg chg="modNotes">
        <pc:chgData name="Tom Hewitt-McManus" userId="1eaec8c1-6291-47f1-aee8-1d1da065b311" providerId="ADAL" clId="{3D320D9B-99CA-425C-B231-F149B479FFDA}" dt="2023-06-22T06:09:23.021" v="877" actId="948"/>
        <pc:sldMkLst>
          <pc:docMk/>
          <pc:sldMk cId="731944628" sldId="279"/>
        </pc:sldMkLst>
      </pc:sldChg>
      <pc:sldChg chg="modNotes">
        <pc:chgData name="Tom Hewitt-McManus" userId="1eaec8c1-6291-47f1-aee8-1d1da065b311" providerId="ADAL" clId="{3D320D9B-99CA-425C-B231-F149B479FFDA}" dt="2023-06-22T06:09:23.032" v="893" actId="948"/>
        <pc:sldMkLst>
          <pc:docMk/>
          <pc:sldMk cId="3654974254" sldId="280"/>
        </pc:sldMkLst>
      </pc:sldChg>
      <pc:sldChg chg="modNotes">
        <pc:chgData name="Tom Hewitt-McManus" userId="1eaec8c1-6291-47f1-aee8-1d1da065b311" providerId="ADAL" clId="{3D320D9B-99CA-425C-B231-F149B479FFDA}" dt="2023-06-22T06:09:23.032" v="909" actId="948"/>
        <pc:sldMkLst>
          <pc:docMk/>
          <pc:sldMk cId="3150754858" sldId="281"/>
        </pc:sldMkLst>
      </pc:sldChg>
      <pc:sldChg chg="modNotes">
        <pc:chgData name="Tom Hewitt-McManus" userId="1eaec8c1-6291-47f1-aee8-1d1da065b311" providerId="ADAL" clId="{3D320D9B-99CA-425C-B231-F149B479FFDA}" dt="2023-06-22T06:09:23.047" v="925" actId="948"/>
        <pc:sldMkLst>
          <pc:docMk/>
          <pc:sldMk cId="3733559874" sldId="282"/>
        </pc:sldMkLst>
      </pc:sldChg>
      <pc:sldMasterChg chg="modSp mod modSldLayout">
        <pc:chgData name="Tom Hewitt-McManus" userId="1eaec8c1-6291-47f1-aee8-1d1da065b311" providerId="ADAL" clId="{3D320D9B-99CA-425C-B231-F149B479FFDA}" dt="2023-06-22T06:09:22.953" v="737" actId="948"/>
        <pc:sldMasterMkLst>
          <pc:docMk/>
          <pc:sldMasterMk cId="381855844" sldId="2147483656"/>
        </pc:sldMasterMkLst>
        <pc:spChg chg="mod">
          <ac:chgData name="Tom Hewitt-McManus" userId="1eaec8c1-6291-47f1-aee8-1d1da065b311" providerId="ADAL" clId="{3D320D9B-99CA-425C-B231-F149B479FFDA}" dt="2023-06-22T06:09:22.874" v="624"/>
          <ac:spMkLst>
            <pc:docMk/>
            <pc:sldMasterMk cId="381855844" sldId="2147483656"/>
            <ac:spMk id="5" creationId="{00000000-0000-0000-0000-000000000000}"/>
          </ac:spMkLst>
        </pc:spChg>
        <pc:spChg chg="mod">
          <ac:chgData name="Tom Hewitt-McManus" userId="1eaec8c1-6291-47f1-aee8-1d1da065b311" providerId="ADAL" clId="{3D320D9B-99CA-425C-B231-F149B479FFDA}" dt="2023-06-22T06:09:22.953" v="737" actId="948"/>
          <ac:spMkLst>
            <pc:docMk/>
            <pc:sldMasterMk cId="381855844" sldId="2147483656"/>
            <ac:spMk id="7" creationId="{D7B6E6D4-2D36-A597-C815-20941C202D68}"/>
          </ac:spMkLst>
        </pc:spChg>
        <pc:sldLayoutChg chg="modSp">
          <pc:chgData name="Tom Hewitt-McManus" userId="1eaec8c1-6291-47f1-aee8-1d1da065b311" providerId="ADAL" clId="{3D320D9B-99CA-425C-B231-F149B479FFDA}" dt="2023-06-22T06:09:22.941" v="715"/>
          <pc:sldLayoutMkLst>
            <pc:docMk/>
            <pc:sldMasterMk cId="381855844" sldId="2147483656"/>
            <pc:sldLayoutMk cId="976522913" sldId="2147483649"/>
          </pc:sldLayoutMkLst>
          <pc:spChg chg="mod">
            <ac:chgData name="Tom Hewitt-McManus" userId="1eaec8c1-6291-47f1-aee8-1d1da065b311" providerId="ADAL" clId="{3D320D9B-99CA-425C-B231-F149B479FFDA}" dt="2023-06-22T06:09:22.941" v="715"/>
            <ac:spMkLst>
              <pc:docMk/>
              <pc:sldMasterMk cId="381855844" sldId="2147483656"/>
              <pc:sldLayoutMk cId="976522913" sldId="2147483649"/>
              <ac:spMk id="5" creationId="{601CD4D5-A95F-43A0-B24F-999D524659B7}"/>
            </ac:spMkLst>
          </pc:spChg>
        </pc:sldLayoutChg>
        <pc:sldLayoutChg chg="modSp">
          <pc:chgData name="Tom Hewitt-McManus" userId="1eaec8c1-6291-47f1-aee8-1d1da065b311" providerId="ADAL" clId="{3D320D9B-99CA-425C-B231-F149B479FFDA}" dt="2023-06-22T06:09:22.947" v="722"/>
          <pc:sldLayoutMkLst>
            <pc:docMk/>
            <pc:sldMasterMk cId="381855844" sldId="2147483656"/>
            <pc:sldLayoutMk cId="987411996" sldId="2147483653"/>
          </pc:sldLayoutMkLst>
          <pc:spChg chg="mod">
            <ac:chgData name="Tom Hewitt-McManus" userId="1eaec8c1-6291-47f1-aee8-1d1da065b311" providerId="ADAL" clId="{3D320D9B-99CA-425C-B231-F149B479FFDA}" dt="2023-06-22T06:09:22.947" v="722"/>
            <ac:spMkLst>
              <pc:docMk/>
              <pc:sldMasterMk cId="381855844" sldId="2147483656"/>
              <pc:sldLayoutMk cId="987411996" sldId="2147483653"/>
              <ac:spMk id="8" creationId="{306C3465-249C-4063-816A-E541BBCAC356}"/>
            </ac:spMkLst>
          </pc:spChg>
        </pc:sldLayoutChg>
        <pc:sldLayoutChg chg="modSp">
          <pc:chgData name="Tom Hewitt-McManus" userId="1eaec8c1-6291-47f1-aee8-1d1da065b311" providerId="ADAL" clId="{3D320D9B-99CA-425C-B231-F149B479FFDA}" dt="2023-06-22T06:09:22.881" v="631"/>
          <pc:sldLayoutMkLst>
            <pc:docMk/>
            <pc:sldMasterMk cId="381855844" sldId="2147483656"/>
            <pc:sldLayoutMk cId="2174117427" sldId="2147483657"/>
          </pc:sldLayoutMkLst>
          <pc:spChg chg="mod">
            <ac:chgData name="Tom Hewitt-McManus" userId="1eaec8c1-6291-47f1-aee8-1d1da065b311" providerId="ADAL" clId="{3D320D9B-99CA-425C-B231-F149B479FFDA}" dt="2023-06-22T06:09:22.881" v="631"/>
            <ac:spMkLst>
              <pc:docMk/>
              <pc:sldMasterMk cId="381855844" sldId="2147483656"/>
              <pc:sldLayoutMk cId="2174117427" sldId="2147483657"/>
              <ac:spMk id="5" creationId="{00000000-0000-0000-0000-000000000000}"/>
            </ac:spMkLst>
          </pc:spChg>
        </pc:sldLayoutChg>
        <pc:sldLayoutChg chg="modSp">
          <pc:chgData name="Tom Hewitt-McManus" userId="1eaec8c1-6291-47f1-aee8-1d1da065b311" providerId="ADAL" clId="{3D320D9B-99CA-425C-B231-F149B479FFDA}" dt="2023-06-22T06:09:22.881" v="638"/>
          <pc:sldLayoutMkLst>
            <pc:docMk/>
            <pc:sldMasterMk cId="381855844" sldId="2147483656"/>
            <pc:sldLayoutMk cId="497312330" sldId="2147483658"/>
          </pc:sldLayoutMkLst>
          <pc:spChg chg="mod">
            <ac:chgData name="Tom Hewitt-McManus" userId="1eaec8c1-6291-47f1-aee8-1d1da065b311" providerId="ADAL" clId="{3D320D9B-99CA-425C-B231-F149B479FFDA}" dt="2023-06-22T06:09:22.881" v="638"/>
            <ac:spMkLst>
              <pc:docMk/>
              <pc:sldMasterMk cId="381855844" sldId="2147483656"/>
              <pc:sldLayoutMk cId="497312330" sldId="2147483658"/>
              <ac:spMk id="5" creationId="{00000000-0000-0000-0000-000000000000}"/>
            </ac:spMkLst>
          </pc:spChg>
        </pc:sldLayoutChg>
        <pc:sldLayoutChg chg="modSp">
          <pc:chgData name="Tom Hewitt-McManus" userId="1eaec8c1-6291-47f1-aee8-1d1da065b311" providerId="ADAL" clId="{3D320D9B-99CA-425C-B231-F149B479FFDA}" dt="2023-06-22T06:09:22.891" v="645"/>
          <pc:sldLayoutMkLst>
            <pc:docMk/>
            <pc:sldMasterMk cId="381855844" sldId="2147483656"/>
            <pc:sldLayoutMk cId="1134395019" sldId="2147483659"/>
          </pc:sldLayoutMkLst>
          <pc:spChg chg="mod">
            <ac:chgData name="Tom Hewitt-McManus" userId="1eaec8c1-6291-47f1-aee8-1d1da065b311" providerId="ADAL" clId="{3D320D9B-99CA-425C-B231-F149B479FFDA}" dt="2023-06-22T06:09:22.891" v="645"/>
            <ac:spMkLst>
              <pc:docMk/>
              <pc:sldMasterMk cId="381855844" sldId="2147483656"/>
              <pc:sldLayoutMk cId="1134395019" sldId="2147483659"/>
              <ac:spMk id="5" creationId="{00000000-0000-0000-0000-000000000000}"/>
            </ac:spMkLst>
          </pc:spChg>
        </pc:sldLayoutChg>
        <pc:sldLayoutChg chg="modSp">
          <pc:chgData name="Tom Hewitt-McManus" userId="1eaec8c1-6291-47f1-aee8-1d1da065b311" providerId="ADAL" clId="{3D320D9B-99CA-425C-B231-F149B479FFDA}" dt="2023-06-22T06:09:22.891" v="652"/>
          <pc:sldLayoutMkLst>
            <pc:docMk/>
            <pc:sldMasterMk cId="381855844" sldId="2147483656"/>
            <pc:sldLayoutMk cId="2591144450" sldId="2147483660"/>
          </pc:sldLayoutMkLst>
          <pc:spChg chg="mod">
            <ac:chgData name="Tom Hewitt-McManus" userId="1eaec8c1-6291-47f1-aee8-1d1da065b311" providerId="ADAL" clId="{3D320D9B-99CA-425C-B231-F149B479FFDA}" dt="2023-06-22T06:09:22.891" v="652"/>
            <ac:spMkLst>
              <pc:docMk/>
              <pc:sldMasterMk cId="381855844" sldId="2147483656"/>
              <pc:sldLayoutMk cId="2591144450" sldId="2147483660"/>
              <ac:spMk id="6" creationId="{00000000-0000-0000-0000-000000000000}"/>
            </ac:spMkLst>
          </pc:spChg>
        </pc:sldLayoutChg>
        <pc:sldLayoutChg chg="modSp">
          <pc:chgData name="Tom Hewitt-McManus" userId="1eaec8c1-6291-47f1-aee8-1d1da065b311" providerId="ADAL" clId="{3D320D9B-99CA-425C-B231-F149B479FFDA}" dt="2023-06-22T06:09:22.901" v="659"/>
          <pc:sldLayoutMkLst>
            <pc:docMk/>
            <pc:sldMasterMk cId="381855844" sldId="2147483656"/>
            <pc:sldLayoutMk cId="2678014562" sldId="2147483661"/>
          </pc:sldLayoutMkLst>
          <pc:spChg chg="mod">
            <ac:chgData name="Tom Hewitt-McManus" userId="1eaec8c1-6291-47f1-aee8-1d1da065b311" providerId="ADAL" clId="{3D320D9B-99CA-425C-B231-F149B479FFDA}" dt="2023-06-22T06:09:22.901" v="659"/>
            <ac:spMkLst>
              <pc:docMk/>
              <pc:sldMasterMk cId="381855844" sldId="2147483656"/>
              <pc:sldLayoutMk cId="2678014562" sldId="2147483661"/>
              <ac:spMk id="8" creationId="{00000000-0000-0000-0000-000000000000}"/>
            </ac:spMkLst>
          </pc:spChg>
        </pc:sldLayoutChg>
        <pc:sldLayoutChg chg="modSp">
          <pc:chgData name="Tom Hewitt-McManus" userId="1eaec8c1-6291-47f1-aee8-1d1da065b311" providerId="ADAL" clId="{3D320D9B-99CA-425C-B231-F149B479FFDA}" dt="2023-06-22T06:09:22.906" v="666"/>
          <pc:sldLayoutMkLst>
            <pc:docMk/>
            <pc:sldMasterMk cId="381855844" sldId="2147483656"/>
            <pc:sldLayoutMk cId="3636050899" sldId="2147483662"/>
          </pc:sldLayoutMkLst>
          <pc:spChg chg="mod">
            <ac:chgData name="Tom Hewitt-McManus" userId="1eaec8c1-6291-47f1-aee8-1d1da065b311" providerId="ADAL" clId="{3D320D9B-99CA-425C-B231-F149B479FFDA}" dt="2023-06-22T06:09:22.906" v="666"/>
            <ac:spMkLst>
              <pc:docMk/>
              <pc:sldMasterMk cId="381855844" sldId="2147483656"/>
              <pc:sldLayoutMk cId="3636050899" sldId="2147483662"/>
              <ac:spMk id="4" creationId="{00000000-0000-0000-0000-000000000000}"/>
            </ac:spMkLst>
          </pc:spChg>
        </pc:sldLayoutChg>
        <pc:sldLayoutChg chg="modSp">
          <pc:chgData name="Tom Hewitt-McManus" userId="1eaec8c1-6291-47f1-aee8-1d1da065b311" providerId="ADAL" clId="{3D320D9B-99CA-425C-B231-F149B479FFDA}" dt="2023-06-22T06:09:22.911" v="673"/>
          <pc:sldLayoutMkLst>
            <pc:docMk/>
            <pc:sldMasterMk cId="381855844" sldId="2147483656"/>
            <pc:sldLayoutMk cId="2667391263" sldId="2147483663"/>
          </pc:sldLayoutMkLst>
          <pc:spChg chg="mod">
            <ac:chgData name="Tom Hewitt-McManus" userId="1eaec8c1-6291-47f1-aee8-1d1da065b311" providerId="ADAL" clId="{3D320D9B-99CA-425C-B231-F149B479FFDA}" dt="2023-06-22T06:09:22.911" v="673"/>
            <ac:spMkLst>
              <pc:docMk/>
              <pc:sldMasterMk cId="381855844" sldId="2147483656"/>
              <pc:sldLayoutMk cId="2667391263" sldId="2147483663"/>
              <ac:spMk id="3" creationId="{00000000-0000-0000-0000-000000000000}"/>
            </ac:spMkLst>
          </pc:spChg>
        </pc:sldLayoutChg>
        <pc:sldLayoutChg chg="modSp">
          <pc:chgData name="Tom Hewitt-McManus" userId="1eaec8c1-6291-47f1-aee8-1d1da065b311" providerId="ADAL" clId="{3D320D9B-99CA-425C-B231-F149B479FFDA}" dt="2023-06-22T06:09:22.916" v="680"/>
          <pc:sldLayoutMkLst>
            <pc:docMk/>
            <pc:sldMasterMk cId="381855844" sldId="2147483656"/>
            <pc:sldLayoutMk cId="3361704301" sldId="2147483664"/>
          </pc:sldLayoutMkLst>
          <pc:spChg chg="mod">
            <ac:chgData name="Tom Hewitt-McManus" userId="1eaec8c1-6291-47f1-aee8-1d1da065b311" providerId="ADAL" clId="{3D320D9B-99CA-425C-B231-F149B479FFDA}" dt="2023-06-22T06:09:22.916" v="680"/>
            <ac:spMkLst>
              <pc:docMk/>
              <pc:sldMasterMk cId="381855844" sldId="2147483656"/>
              <pc:sldLayoutMk cId="3361704301" sldId="2147483664"/>
              <ac:spMk id="6" creationId="{00000000-0000-0000-0000-000000000000}"/>
            </ac:spMkLst>
          </pc:spChg>
        </pc:sldLayoutChg>
        <pc:sldLayoutChg chg="modSp">
          <pc:chgData name="Tom Hewitt-McManus" userId="1eaec8c1-6291-47f1-aee8-1d1da065b311" providerId="ADAL" clId="{3D320D9B-99CA-425C-B231-F149B479FFDA}" dt="2023-06-22T06:09:22.921" v="687"/>
          <pc:sldLayoutMkLst>
            <pc:docMk/>
            <pc:sldMasterMk cId="381855844" sldId="2147483656"/>
            <pc:sldLayoutMk cId="394562639" sldId="2147483665"/>
          </pc:sldLayoutMkLst>
          <pc:spChg chg="mod">
            <ac:chgData name="Tom Hewitt-McManus" userId="1eaec8c1-6291-47f1-aee8-1d1da065b311" providerId="ADAL" clId="{3D320D9B-99CA-425C-B231-F149B479FFDA}" dt="2023-06-22T06:09:22.921" v="687"/>
            <ac:spMkLst>
              <pc:docMk/>
              <pc:sldMasterMk cId="381855844" sldId="2147483656"/>
              <pc:sldLayoutMk cId="394562639" sldId="2147483665"/>
              <ac:spMk id="6" creationId="{00000000-0000-0000-0000-000000000000}"/>
            </ac:spMkLst>
          </pc:spChg>
        </pc:sldLayoutChg>
        <pc:sldLayoutChg chg="modSp">
          <pc:chgData name="Tom Hewitt-McManus" userId="1eaec8c1-6291-47f1-aee8-1d1da065b311" providerId="ADAL" clId="{3D320D9B-99CA-425C-B231-F149B479FFDA}" dt="2023-06-22T06:09:22.921" v="694"/>
          <pc:sldLayoutMkLst>
            <pc:docMk/>
            <pc:sldMasterMk cId="381855844" sldId="2147483656"/>
            <pc:sldLayoutMk cId="3783594945" sldId="2147483666"/>
          </pc:sldLayoutMkLst>
          <pc:spChg chg="mod">
            <ac:chgData name="Tom Hewitt-McManus" userId="1eaec8c1-6291-47f1-aee8-1d1da065b311" providerId="ADAL" clId="{3D320D9B-99CA-425C-B231-F149B479FFDA}" dt="2023-06-22T06:09:22.921" v="694"/>
            <ac:spMkLst>
              <pc:docMk/>
              <pc:sldMasterMk cId="381855844" sldId="2147483656"/>
              <pc:sldLayoutMk cId="3783594945" sldId="2147483666"/>
              <ac:spMk id="5" creationId="{00000000-0000-0000-0000-000000000000}"/>
            </ac:spMkLst>
          </pc:spChg>
        </pc:sldLayoutChg>
        <pc:sldLayoutChg chg="modSp">
          <pc:chgData name="Tom Hewitt-McManus" userId="1eaec8c1-6291-47f1-aee8-1d1da065b311" providerId="ADAL" clId="{3D320D9B-99CA-425C-B231-F149B479FFDA}" dt="2023-06-22T06:09:22.931" v="701"/>
          <pc:sldLayoutMkLst>
            <pc:docMk/>
            <pc:sldMasterMk cId="381855844" sldId="2147483656"/>
            <pc:sldLayoutMk cId="792433942" sldId="2147483667"/>
          </pc:sldLayoutMkLst>
          <pc:spChg chg="mod">
            <ac:chgData name="Tom Hewitt-McManus" userId="1eaec8c1-6291-47f1-aee8-1d1da065b311" providerId="ADAL" clId="{3D320D9B-99CA-425C-B231-F149B479FFDA}" dt="2023-06-22T06:09:22.931" v="701"/>
            <ac:spMkLst>
              <pc:docMk/>
              <pc:sldMasterMk cId="381855844" sldId="2147483656"/>
              <pc:sldLayoutMk cId="792433942" sldId="2147483667"/>
              <ac:spMk id="5" creationId="{00000000-0000-0000-0000-000000000000}"/>
            </ac:spMkLst>
          </pc:spChg>
        </pc:sldLayoutChg>
        <pc:sldLayoutChg chg="modSp">
          <pc:chgData name="Tom Hewitt-McManus" userId="1eaec8c1-6291-47f1-aee8-1d1da065b311" providerId="ADAL" clId="{3D320D9B-99CA-425C-B231-F149B479FFDA}" dt="2023-06-22T06:09:22.937" v="708"/>
          <pc:sldLayoutMkLst>
            <pc:docMk/>
            <pc:sldMasterMk cId="381855844" sldId="2147483656"/>
            <pc:sldLayoutMk cId="3505585413" sldId="2147483668"/>
          </pc:sldLayoutMkLst>
          <pc:spChg chg="mod">
            <ac:chgData name="Tom Hewitt-McManus" userId="1eaec8c1-6291-47f1-aee8-1d1da065b311" providerId="ADAL" clId="{3D320D9B-99CA-425C-B231-F149B479FFDA}" dt="2023-06-22T06:09:22.937" v="708"/>
            <ac:spMkLst>
              <pc:docMk/>
              <pc:sldMasterMk cId="381855844" sldId="2147483656"/>
              <pc:sldLayoutMk cId="3505585413" sldId="2147483668"/>
              <ac:spMk id="8" creationId="{306C3465-249C-4063-816A-E541BBCAC35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F03A5A-307D-1013-FD1D-55D4094EFF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B0165-2B97-42CE-69ED-BCBC7B6E03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C32F-E3B9-42CE-81BD-850FAB8283BC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37C6B-8F2D-EF12-BF6B-9951207608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C45D7-73AF-51E3-BB0F-1AD127D1F6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85AFE-9223-4518-B3DB-3B61006153F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7710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90D70-C87F-42C5-9107-D75B2567661E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BBF0D-CE1B-4352-AE23-12755EDBA7C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91078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BBF0D-CE1B-4352-AE23-12755EDBA7C1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2037A-1C0F-E668-92D6-BC732CE43B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4ACE33F-9769-0663-2565-7CD74FFEC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5268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BBF0D-CE1B-4352-AE23-12755EDBA7C1}" type="slidenum">
              <a:rPr lang="en-AU" smtClean="0"/>
              <a:t>10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D33995-5605-4D14-D962-359E94C7CF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CDB94E2-9C45-29D4-CAC2-E3FBC4E7DA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344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BBF0D-CE1B-4352-AE23-12755EDBA7C1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05424-9506-4B7B-BB80-4CA351A52A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F4EBEB3-E022-D0CA-5345-A6ED74B92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3530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BBF0D-CE1B-4352-AE23-12755EDBA7C1}" type="slidenum">
              <a:rPr lang="en-AU" smtClean="0"/>
              <a:t>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45CFC-C3EB-DCFE-771B-5C43A72A2A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E642F774-22DE-9AD1-12D2-2B6FEE5175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1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BBF0D-CE1B-4352-AE23-12755EDBA7C1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E591E-7F74-D8EB-E309-5B0B02429C5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57188D4-2F09-83DB-CB7B-23B08B61B5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549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BBF0D-CE1B-4352-AE23-12755EDBA7C1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8E371-C7C6-5F77-83E0-AACED2D3B7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F8C31DAC-6E2A-1E71-3CA0-230461CEBE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5499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BBF0D-CE1B-4352-AE23-12755EDBA7C1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F9CDB-506B-8FBC-89CB-6EDC13ECA9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39B578C-E856-2BF9-947C-20B11F1977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8492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BBF0D-CE1B-4352-AE23-12755EDBA7C1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CBAEF-F278-49FF-10A0-25FD8B8F9E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453A7949-DEB2-D555-468A-0EF473DC8C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2188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BBF0D-CE1B-4352-AE23-12755EDBA7C1}" type="slidenum">
              <a:rPr lang="en-AU" smtClean="0"/>
              <a:t>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1FE90-2502-5C2C-3363-7A339D3982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3CA8C734-1BD9-324B-DB55-0DB6A76F44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9442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BBF0D-CE1B-4352-AE23-12755EDBA7C1}" type="slidenum">
              <a:rPr lang="en-AU" smtClean="0"/>
              <a:t>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8525D-F797-1ED5-FD6B-6A23E65BD8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2E0A0E52-C348-743C-EC66-3B19E3EACC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856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13C3-3EEF-4FA3-9B97-98E6C1D2A888}" type="datetimeFigureOut">
              <a:rPr lang="en-AU" smtClean="0"/>
              <a:pPr/>
              <a:t>22/06/2023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2923-5B43-4032-B18B-56B4BFB05EF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41174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13C3-3EEF-4FA3-9B97-98E6C1D2A888}" type="datetimeFigureOut">
              <a:rPr lang="en-AU" smtClean="0"/>
              <a:pPr/>
              <a:t>22/06/2023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2923-5B43-4032-B18B-56B4BFB05EF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35949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13C3-3EEF-4FA3-9B97-98E6C1D2A888}" type="datetimeFigureOut">
              <a:rPr lang="en-AU" smtClean="0"/>
              <a:pPr/>
              <a:t>22/06/2023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2923-5B43-4032-B18B-56B4BFB05EF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24339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F7023-C863-4737-A36A-35EAF6C4B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728664"/>
            <a:ext cx="5281084" cy="460374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DE6A57-AFBD-4956-AE55-8CB69F2CB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9" y="1233489"/>
            <a:ext cx="5281084" cy="447674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C84A2-BD0F-4531-B0D0-CD5163949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2173915"/>
            <a:ext cx="5281084" cy="36617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5DBE4-21B4-42CA-9977-08BC3118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13C3-3EEF-4FA3-9B97-98E6C1D2A888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C3465-249C-4063-816A-E541BBCA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2B13C-8AA4-433B-AD63-ABE1A863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2923-5B43-4032-B18B-56B4BFB05EFB}" type="slidenum">
              <a:rPr lang="en-AU" smtClean="0"/>
              <a:t>‹#›</a:t>
            </a:fld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0EE7039-7B44-4C00-A36F-A1C4C392F0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20000" cy="68580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58541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E1AFD3F-7036-4957-9C0B-8378071B8046}"/>
              </a:ext>
            </a:extLst>
          </p:cNvPr>
          <p:cNvSpPr/>
          <p:nvPr userDrawn="1"/>
        </p:nvSpPr>
        <p:spPr>
          <a:xfrm rot="16200000">
            <a:off x="4191000" y="-1143000"/>
            <a:ext cx="6858000" cy="9144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8A4547E-4F15-40B3-8CEB-7B333B7C4A36}"/>
              </a:ext>
            </a:extLst>
          </p:cNvPr>
          <p:cNvSpPr/>
          <p:nvPr userDrawn="1"/>
        </p:nvSpPr>
        <p:spPr>
          <a:xfrm>
            <a:off x="0" y="2754000"/>
            <a:ext cx="5472000" cy="4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CFAA7-4E4F-4493-BF48-6E80041E8A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5068" y="2168527"/>
            <a:ext cx="9362017" cy="439921"/>
          </a:xfrm>
        </p:spPr>
        <p:txBody>
          <a:bodyPr anchor="t" anchorCtr="0"/>
          <a:lstStyle>
            <a:lvl1pPr algn="l">
              <a:lnSpc>
                <a:spcPts val="3000"/>
              </a:lnSpc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3A361-5B23-41E2-8AEF-5FBB0D9BC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5068" y="2880002"/>
            <a:ext cx="9362017" cy="435543"/>
          </a:xfrm>
        </p:spPr>
        <p:txBody>
          <a:bodyPr/>
          <a:lstStyle>
            <a:lvl1pPr marL="0" indent="0" algn="l">
              <a:lnSpc>
                <a:spcPts val="2200"/>
              </a:lnSpc>
              <a:buNone/>
              <a:defRPr sz="17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934BE-6098-4C2E-BF49-B07CFC9DC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13C3-3EEF-4FA3-9B97-98E6C1D2A888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CD4D5-A95F-43A0-B24F-999D52465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6EEF3-CF28-40FB-A045-2D07EA6F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2923-5B43-4032-B18B-56B4BFB05EFB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03B3FD-D472-4086-811B-7B7102A5A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2066" y="5835651"/>
            <a:ext cx="3407833" cy="365125"/>
          </a:xfrm>
        </p:spPr>
        <p:txBody>
          <a:bodyPr anchor="b" anchorCtr="0"/>
          <a:lstStyle>
            <a:lvl1pPr>
              <a:lnSpc>
                <a:spcPts val="12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ts val="12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  <a:lvl3pPr>
              <a:lnSpc>
                <a:spcPts val="12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3pPr>
            <a:lvl4pPr>
              <a:lnSpc>
                <a:spcPts val="12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4pPr>
            <a:lvl5pPr>
              <a:lnSpc>
                <a:spcPts val="12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978BDB-A1DC-4284-8CDB-F805CFF5C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648001"/>
            <a:ext cx="5304000" cy="6158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CFDD4EA-13A4-4ED7-AC3F-611A471A14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0" y="5904001"/>
            <a:ext cx="1824000" cy="35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229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943D0CF-923E-487A-8D1C-AB522E8A3413}"/>
              </a:ext>
            </a:extLst>
          </p:cNvPr>
          <p:cNvSpPr/>
          <p:nvPr userDrawn="1"/>
        </p:nvSpPr>
        <p:spPr>
          <a:xfrm>
            <a:off x="2489201" y="5981701"/>
            <a:ext cx="9702800" cy="876299"/>
          </a:xfrm>
          <a:prstGeom prst="rect">
            <a:avLst/>
          </a:prstGeom>
          <a:solidFill>
            <a:srgbClr val="F37A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C83438A3-C777-4B47-88E6-B0F7ABE7FC9F}"/>
              </a:ext>
            </a:extLst>
          </p:cNvPr>
          <p:cNvSpPr/>
          <p:nvPr userDrawn="1"/>
        </p:nvSpPr>
        <p:spPr>
          <a:xfrm>
            <a:off x="1" y="3838575"/>
            <a:ext cx="4025900" cy="3019425"/>
          </a:xfrm>
          <a:prstGeom prst="rtTriangle">
            <a:avLst/>
          </a:prstGeom>
          <a:solidFill>
            <a:srgbClr val="003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C84A2-BD0F-4531-B0D0-CD5163949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15066" y="2173915"/>
            <a:ext cx="9362017" cy="366173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75DBE4-21B4-42CA-9977-08BC3118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13C3-3EEF-4FA3-9B97-98E6C1D2A888}" type="datetimeFigureOut">
              <a:rPr lang="en-AU" smtClean="0"/>
              <a:t>22/06/2023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C3465-249C-4063-816A-E541BBCAC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2B13C-8AA4-433B-AD63-ABE1A863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2923-5B43-4032-B18B-56B4BFB05EFB}" type="slidenum">
              <a:rPr lang="en-AU" smtClean="0"/>
              <a:t>‹#›</a:t>
            </a:fld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60668A-5DC9-43E3-B568-08A586BC3B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016" y="5682702"/>
            <a:ext cx="2202184" cy="998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908238-E650-4EAC-A736-946D56EBC4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534" y="174278"/>
            <a:ext cx="2677717" cy="19545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8911E71-D439-4CE7-8F9E-D98A28557F52}"/>
              </a:ext>
            </a:extLst>
          </p:cNvPr>
          <p:cNvSpPr/>
          <p:nvPr userDrawn="1"/>
        </p:nvSpPr>
        <p:spPr>
          <a:xfrm>
            <a:off x="4707333" y="6106228"/>
            <a:ext cx="734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Remember: If you are having trouble with your assignments, contact your lecturer or tutor for help.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116241D-E550-489F-B298-B7DAF99D7C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15" y="6191251"/>
            <a:ext cx="652541" cy="500529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91912001-64DC-4E41-81BB-1BD427114F1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51987"/>
            <a:ext cx="4699000" cy="5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1199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13C3-3EEF-4FA3-9B97-98E6C1D2A888}" type="datetimeFigureOut">
              <a:rPr lang="en-AU" smtClean="0"/>
              <a:pPr/>
              <a:t>22/06/2023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2923-5B43-4032-B18B-56B4BFB05EF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73123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13C3-3EEF-4FA3-9B97-98E6C1D2A888}" type="datetimeFigureOut">
              <a:rPr lang="en-AU" smtClean="0"/>
              <a:t>22/06/2023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2923-5B43-4032-B18B-56B4BFB05EFB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5F59CE3-7EBD-4332-81F4-B3FEAB610FF3}"/>
              </a:ext>
            </a:extLst>
          </p:cNvPr>
          <p:cNvSpPr/>
          <p:nvPr userDrawn="1"/>
        </p:nvSpPr>
        <p:spPr>
          <a:xfrm>
            <a:off x="1" y="3781425"/>
            <a:ext cx="4102099" cy="3076574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6E0C44-C89D-479B-A4B4-44345F515B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87154" y="5645735"/>
            <a:ext cx="2145791" cy="942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55A3BD-952B-4255-996C-891E9BBD6D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" y="648001"/>
            <a:ext cx="5304000" cy="6158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144132-B277-4D0E-8842-57482E1997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00" y="180000"/>
            <a:ext cx="2724224" cy="198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950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13C3-3EEF-4FA3-9B97-98E6C1D2A888}" type="datetimeFigureOut">
              <a:rPr lang="en-AU" smtClean="0"/>
              <a:pPr/>
              <a:t>22/06/2023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2923-5B43-4032-B18B-56B4BFB05EF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11444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13C3-3EEF-4FA3-9B97-98E6C1D2A888}" type="datetimeFigureOut">
              <a:rPr lang="en-AU" smtClean="0"/>
              <a:pPr/>
              <a:t>22/06/2023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2923-5B43-4032-B18B-56B4BFB05EF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80145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13C3-3EEF-4FA3-9B97-98E6C1D2A888}" type="datetimeFigureOut">
              <a:rPr lang="en-AU" smtClean="0"/>
              <a:pPr/>
              <a:t>22/06/2023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2923-5B43-4032-B18B-56B4BFB05EF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605089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13C3-3EEF-4FA3-9B97-98E6C1D2A888}" type="datetimeFigureOut">
              <a:rPr lang="en-AU" smtClean="0"/>
              <a:pPr/>
              <a:t>22/06/2023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2923-5B43-4032-B18B-56B4BFB05EF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739126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13C3-3EEF-4FA3-9B97-98E6C1D2A888}" type="datetimeFigureOut">
              <a:rPr lang="en-AU" smtClean="0"/>
              <a:pPr/>
              <a:t>22/06/2023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2923-5B43-4032-B18B-56B4BFB05EF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17043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13C3-3EEF-4FA3-9B97-98E6C1D2A888}" type="datetimeFigureOut">
              <a:rPr lang="en-AU" smtClean="0"/>
              <a:pPr/>
              <a:t>22/06/2023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72923-5B43-4032-B18B-56B4BFB05EF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5626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513C3-3EEF-4FA3-9B97-98E6C1D2A888}" type="datetimeFigureOut">
              <a:rPr lang="en-AU" smtClean="0"/>
              <a:pPr/>
              <a:t>22/06/2023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72923-5B43-4032-B18B-56B4BFB05EFB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JS SlideHeader">
            <a:extLst>
              <a:ext uri="{FF2B5EF4-FFF2-40B4-BE49-F238E27FC236}">
                <a16:creationId xmlns:a16="http://schemas.microsoft.com/office/drawing/2014/main" id="{D7B6E6D4-2D36-A597-C815-20941C202D68}"/>
              </a:ext>
            </a:extLst>
          </p:cNvPr>
          <p:cNvSpPr txBox="1"/>
          <p:nvPr userDrawn="1"/>
        </p:nvSpPr>
        <p:spPr>
          <a:xfrm>
            <a:off x="1219200" y="63500"/>
            <a:ext cx="975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5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49" r:id="rId13"/>
    <p:sldLayoutId id="2147483653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269" userDrawn="1">
          <p15:clr>
            <a:srgbClr val="F26B43"/>
          </p15:clr>
        </p15:guide>
        <p15:guide id="3" pos="7167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459" userDrawn="1">
          <p15:clr>
            <a:srgbClr val="F26B43"/>
          </p15:clr>
        </p15:guide>
        <p15:guide id="6" orient="horz" pos="1366" userDrawn="1">
          <p15:clr>
            <a:srgbClr val="F26B43"/>
          </p15:clr>
        </p15:guide>
        <p15:guide id="7" orient="horz" pos="777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emf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5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2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emf"/><Relationship Id="rId11" Type="http://schemas.openxmlformats.org/officeDocument/2006/relationships/image" Target="../media/image14.emf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1.emf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0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image" Target="../media/image22.png"/><Relationship Id="rId10" Type="http://schemas.openxmlformats.org/officeDocument/2006/relationships/image" Target="../media/image14.emf"/><Relationship Id="rId4" Type="http://schemas.openxmlformats.org/officeDocument/2006/relationships/image" Target="../media/image21.em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2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6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12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31.png"/><Relationship Id="rId4" Type="http://schemas.openxmlformats.org/officeDocument/2006/relationships/image" Target="../media/image11.emf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CF4C4-6834-45D8-B586-382D6CDC3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6000" y="1431925"/>
            <a:ext cx="4703545" cy="55880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ts val="2300"/>
              </a:lnSpc>
            </a:pPr>
            <a:r>
              <a:rPr lang="en-AU" sz="84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 these slides:</a:t>
            </a:r>
          </a:p>
          <a:p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704D8-72C0-4DE0-AD12-88C2A62F3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75587" y="1990726"/>
            <a:ext cx="5348436" cy="2371725"/>
          </a:xfrm>
        </p:spPr>
        <p:txBody>
          <a:bodyPr>
            <a:no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Right-button click on the slide you wish to copy (in the list of slides in the left hand column)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copy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Open your presentation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Paste in the slide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encourage you to include a slide for students outlining any student study support services and links to your institution’s academic integrity/misconduct policies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3D11C6-8183-45C3-AA0B-F97CE24BD9C8}"/>
              </a:ext>
            </a:extLst>
          </p:cNvPr>
          <p:cNvSpPr/>
          <p:nvPr/>
        </p:nvSpPr>
        <p:spPr>
          <a:xfrm>
            <a:off x="6075587" y="5608417"/>
            <a:ext cx="549333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</a:pPr>
            <a:r>
              <a:rPr lang="en-US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feedback or suggestions, please email academic.integrity@teqsa.gov.au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1E0B01-E8C1-47DD-8613-D669D2DC8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0" y="316254"/>
            <a:ext cx="3724276" cy="5522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3AA087-35FC-4384-942B-BA7C5582AB1F}"/>
              </a:ext>
            </a:extLst>
          </p:cNvPr>
          <p:cNvSpPr txBox="1"/>
          <p:nvPr/>
        </p:nvSpPr>
        <p:spPr>
          <a:xfrm>
            <a:off x="180000" y="316254"/>
            <a:ext cx="473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Version 3.0 - Updated 14 June 2023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A554B86-B056-D35A-8DA9-F2177841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79" y="1274650"/>
            <a:ext cx="3516879" cy="47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8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CA8181A8-C8B7-1909-3E7C-5CC37FEED7A1}"/>
              </a:ext>
            </a:extLst>
          </p:cNvPr>
          <p:cNvSpPr/>
          <p:nvPr/>
        </p:nvSpPr>
        <p:spPr>
          <a:xfrm>
            <a:off x="6027249" y="4262949"/>
            <a:ext cx="5601273" cy="770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278385-025E-79B6-9281-EA0E96D80EC9}"/>
              </a:ext>
            </a:extLst>
          </p:cNvPr>
          <p:cNvSpPr/>
          <p:nvPr/>
        </p:nvSpPr>
        <p:spPr>
          <a:xfrm>
            <a:off x="6730684" y="4338794"/>
            <a:ext cx="4897838" cy="6102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  <a:r>
              <a:rPr lang="en-US" sz="1600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having trouble with your assignments, contact your lecturer or tutor for help.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105193-949B-B0BB-41D0-CE87EE8AA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70" y="4398484"/>
            <a:ext cx="514199" cy="514199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E2AFEDB-0C73-AC08-4EB9-1F83620F1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9" y="370925"/>
            <a:ext cx="2906119" cy="4308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5E9395-114E-BAFB-7D8C-F77F4C71B04B}"/>
              </a:ext>
            </a:extLst>
          </p:cNvPr>
          <p:cNvSpPr/>
          <p:nvPr/>
        </p:nvSpPr>
        <p:spPr>
          <a:xfrm>
            <a:off x="-1" y="5921096"/>
            <a:ext cx="12192001" cy="93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13797CD-8E80-F5EF-3AA9-0B87AAD9A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20" y="6212743"/>
            <a:ext cx="1538942" cy="379663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FE87B90-D20A-A0EB-2E80-B2FF39AC6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619" y="1357343"/>
            <a:ext cx="4977732" cy="12719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smart when using AI</a:t>
            </a:r>
            <a:endParaRPr lang="en-AU" sz="2400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ED0EF20-F8AC-8FE9-01D6-319386F12E8E}"/>
              </a:ext>
            </a:extLst>
          </p:cNvPr>
          <p:cNvSpPr txBox="1">
            <a:spLocks/>
          </p:cNvSpPr>
          <p:nvPr/>
        </p:nvSpPr>
        <p:spPr>
          <a:xfrm>
            <a:off x="5981039" y="1418973"/>
            <a:ext cx="5601273" cy="2056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is changing fast</a:t>
            </a:r>
          </a:p>
          <a:p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are the rules about using artificial intelligence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understand this institution’s rules about AI and assessments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you’re unsure, talk to your lecturer or tutor.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608B5A-5DBB-FC3E-E517-28AE2BA4EB6D}"/>
              </a:ext>
            </a:extLst>
          </p:cNvPr>
          <p:cNvSpPr/>
          <p:nvPr/>
        </p:nvSpPr>
        <p:spPr>
          <a:xfrm>
            <a:off x="6357214" y="3797552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teqsa.gov.au/AI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2BBEBBF-65AD-178D-E316-C6975F8C93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870" y="3877575"/>
            <a:ext cx="256395" cy="211459"/>
          </a:xfrm>
          <a:prstGeom prst="rect">
            <a:avLst/>
          </a:prstGeom>
        </p:spPr>
      </p:pic>
      <p:pic>
        <p:nvPicPr>
          <p:cNvPr id="22" name="Picture 21" descr="Drawing of of a robot">
            <a:extLst>
              <a:ext uri="{FF2B5EF4-FFF2-40B4-BE49-F238E27FC236}">
                <a16:creationId xmlns:a16="http://schemas.microsoft.com/office/drawing/2014/main" id="{3B42478D-F919-B585-863E-C1E0FB59CE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15" y="2060664"/>
            <a:ext cx="3066274" cy="3081361"/>
          </a:xfrm>
          <a:prstGeom prst="rect">
            <a:avLst/>
          </a:prstGeom>
        </p:spPr>
      </p:pic>
      <p:pic>
        <p:nvPicPr>
          <p:cNvPr id="2" name="Picture 1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1DDFDD82-7B77-ECFC-8D42-4CAD8369A7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060377"/>
            <a:ext cx="4097547" cy="5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59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CF4C4-6834-45D8-B586-382D6CDC3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619" y="1357343"/>
            <a:ext cx="4977732" cy="12719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cheating services are illegal in Australia</a:t>
            </a:r>
            <a:endParaRPr lang="en-AU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9704D8-72C0-4DE0-AD12-88C2A62F3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7289" y="1418973"/>
            <a:ext cx="5348436" cy="23407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use cheating services, you could: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 your subject or course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 your visa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 your professional accreditation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blackmailed by cheating service operators.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41E0B01-E8C1-47DD-8613-D669D2DC8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9" y="370925"/>
            <a:ext cx="2906119" cy="4308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99EC142-BF38-83E0-B6B3-49B7ABC5E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7505" y="2248258"/>
            <a:ext cx="2427416" cy="32523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275C16-B978-342D-3395-045E91050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092" y="3322250"/>
            <a:ext cx="1595877" cy="552207"/>
          </a:xfrm>
          <a:prstGeom prst="rect">
            <a:avLst/>
          </a:prstGeom>
        </p:spPr>
      </p:pic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0A830944-3E6C-A19A-3038-7E604A5A71DC}"/>
              </a:ext>
            </a:extLst>
          </p:cNvPr>
          <p:cNvSpPr/>
          <p:nvPr/>
        </p:nvSpPr>
        <p:spPr>
          <a:xfrm>
            <a:off x="6027249" y="4262949"/>
            <a:ext cx="5601273" cy="770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17D74-B704-9B8C-7A54-2D4911B5EE86}"/>
              </a:ext>
            </a:extLst>
          </p:cNvPr>
          <p:cNvSpPr/>
          <p:nvPr/>
        </p:nvSpPr>
        <p:spPr>
          <a:xfrm>
            <a:off x="6730684" y="4326918"/>
            <a:ext cx="4897838" cy="6102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  <a:r>
              <a:rPr lang="en-US" sz="1600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having trouble with your assignments, contact your lecturer or tutor for help.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5DF295-0DD1-94AA-4B41-71A4567B06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770" y="4398484"/>
            <a:ext cx="514199" cy="5141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6B3A45E-0F8F-0974-2E43-84C416D6B0DE}"/>
              </a:ext>
            </a:extLst>
          </p:cNvPr>
          <p:cNvSpPr/>
          <p:nvPr/>
        </p:nvSpPr>
        <p:spPr>
          <a:xfrm>
            <a:off x="6357214" y="3797552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teqsa.gov.au/cheating for more information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20F86A-4607-D598-C974-93C858459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870" y="3877575"/>
            <a:ext cx="256395" cy="2114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9B4E4D-5658-4C87-C4CB-F1921F6A8F61}"/>
              </a:ext>
            </a:extLst>
          </p:cNvPr>
          <p:cNvSpPr/>
          <p:nvPr/>
        </p:nvSpPr>
        <p:spPr>
          <a:xfrm>
            <a:off x="-1" y="5921115"/>
            <a:ext cx="12192001" cy="93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95D7BDF5-9A2E-F376-4FFA-1FF655B658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20" y="6212743"/>
            <a:ext cx="1538942" cy="3796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DF4ED3-118D-4D51-9BB5-19C6FAB567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638" y="6107255"/>
            <a:ext cx="2126057" cy="5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5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FA24546-18B5-5CC9-EC11-45F690D6B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619" y="1357343"/>
            <a:ext cx="4977732" cy="12719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cheating services are illegal in Australia</a:t>
            </a:r>
            <a:endParaRPr lang="en-AU" sz="2400" dirty="0"/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CA8181A8-C8B7-1909-3E7C-5CC37FEED7A1}"/>
              </a:ext>
            </a:extLst>
          </p:cNvPr>
          <p:cNvSpPr/>
          <p:nvPr/>
        </p:nvSpPr>
        <p:spPr>
          <a:xfrm>
            <a:off x="6027249" y="4262949"/>
            <a:ext cx="5601273" cy="770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3B0496-B55E-94CF-0370-40CED211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7289" y="1418973"/>
            <a:ext cx="5554382" cy="23407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 cheating services offer to: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you essays or assignments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you to upload previous work from your course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you study notes or exams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 exams on your behalf.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278385-025E-79B6-9281-EA0E96D80EC9}"/>
              </a:ext>
            </a:extLst>
          </p:cNvPr>
          <p:cNvSpPr/>
          <p:nvPr/>
        </p:nvSpPr>
        <p:spPr>
          <a:xfrm>
            <a:off x="6730684" y="4338794"/>
            <a:ext cx="4897838" cy="6102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  <a:r>
              <a:rPr lang="en-US" sz="1600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having trouble with your assignments, contact your lecturer or tutor for help.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105193-949B-B0BB-41D0-CE87EE8AA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70" y="4398484"/>
            <a:ext cx="514199" cy="51419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93BB773-B4AD-6116-62C1-A721AB6E96ED}"/>
              </a:ext>
            </a:extLst>
          </p:cNvPr>
          <p:cNvSpPr/>
          <p:nvPr/>
        </p:nvSpPr>
        <p:spPr>
          <a:xfrm>
            <a:off x="6357214" y="3797552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teqsa.gov.au/cheating for more information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F2BBF44-2477-7F93-2340-F7412B360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870" y="3877575"/>
            <a:ext cx="256395" cy="211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A5A3F75-257A-C53E-8037-A62C95CA7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79" y="2614287"/>
            <a:ext cx="3762488" cy="2020063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3079F47F-B4D0-DC7A-2732-DCF5A9018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9" y="370925"/>
            <a:ext cx="2906119" cy="4308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5DBD87E-1CFF-A444-5DAB-AFFFC7B007AF}"/>
              </a:ext>
            </a:extLst>
          </p:cNvPr>
          <p:cNvSpPr/>
          <p:nvPr/>
        </p:nvSpPr>
        <p:spPr>
          <a:xfrm>
            <a:off x="-1" y="5921115"/>
            <a:ext cx="12192001" cy="93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22B56D8-3094-D032-CBB5-6FE3FE0ECA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20" y="6212743"/>
            <a:ext cx="1538942" cy="3796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7D004B-B787-5369-81AD-56052DCEAB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38" y="6107255"/>
            <a:ext cx="2126057" cy="5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2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FA24546-18B5-5CC9-EC11-45F690D6B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619" y="1357343"/>
            <a:ext cx="4977732" cy="12719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cheating services are illegal in Australia</a:t>
            </a:r>
            <a:endParaRPr lang="en-AU" sz="2400" dirty="0"/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CA8181A8-C8B7-1909-3E7C-5CC37FEED7A1}"/>
              </a:ext>
            </a:extLst>
          </p:cNvPr>
          <p:cNvSpPr/>
          <p:nvPr/>
        </p:nvSpPr>
        <p:spPr>
          <a:xfrm>
            <a:off x="6027249" y="4262949"/>
            <a:ext cx="5601273" cy="770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3B0496-B55E-94CF-0370-40CED211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7289" y="1418973"/>
            <a:ext cx="4998971" cy="23407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now it's easier than ever to catch students who cheat.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Government is working with institutions to shut down illegal commercial cheating services. 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help too.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E8186E-C092-CE30-B289-61E101E929B0}"/>
              </a:ext>
            </a:extLst>
          </p:cNvPr>
          <p:cNvSpPr/>
          <p:nvPr/>
        </p:nvSpPr>
        <p:spPr>
          <a:xfrm>
            <a:off x="6357214" y="3797552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teqsa.gov.au/cheating for more information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278385-025E-79B6-9281-EA0E96D80EC9}"/>
              </a:ext>
            </a:extLst>
          </p:cNvPr>
          <p:cNvSpPr/>
          <p:nvPr/>
        </p:nvSpPr>
        <p:spPr>
          <a:xfrm>
            <a:off x="6730684" y="4338794"/>
            <a:ext cx="4897838" cy="6102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  <a:r>
              <a:rPr lang="en-US" sz="1600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having trouble with your assignments, contact your lecturer or tutor for help.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0BC747-3165-72C9-0D6F-DDB0D16A7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870" y="3877575"/>
            <a:ext cx="256395" cy="2114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105193-949B-B0BB-41D0-CE87EE8AA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770" y="4398484"/>
            <a:ext cx="514199" cy="5141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0EDBA6B-5BBC-8D5D-9B4E-B8442424D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1507" y="2296784"/>
            <a:ext cx="2542166" cy="2728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0A0B89-EC57-0D98-D942-F5E40A42C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2547" y="3357243"/>
            <a:ext cx="626322" cy="4403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697129-8346-AABC-83C1-50AC879E21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6669" y="2627349"/>
            <a:ext cx="1287213" cy="5047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BB5EA09-996E-0B19-5881-0A5226B8E6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9411" y="2691983"/>
            <a:ext cx="865917" cy="611236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3295B7E1-D2CD-EE57-2D4D-D54277A46E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9" y="370925"/>
            <a:ext cx="2906119" cy="43089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795F76F-9DAF-6A6F-866A-6DDDF0F688AE}"/>
              </a:ext>
            </a:extLst>
          </p:cNvPr>
          <p:cNvSpPr/>
          <p:nvPr/>
        </p:nvSpPr>
        <p:spPr>
          <a:xfrm>
            <a:off x="-1" y="5921115"/>
            <a:ext cx="12192001" cy="93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47DDE44E-E93E-AB94-C941-BD377EAF14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20" y="6212743"/>
            <a:ext cx="1538942" cy="3796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31F30CF-A24C-15DE-03C2-16D2B18F1A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638" y="6107255"/>
            <a:ext cx="2126057" cy="5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0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FA24546-18B5-5CC9-EC11-45F690D6B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619" y="1357343"/>
            <a:ext cx="4977732" cy="12719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cheating services are illegal in Australia</a:t>
            </a:r>
            <a:endParaRPr lang="en-AU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D3923-C1D7-60D9-D7B5-AF2AD272A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627" y="2603301"/>
            <a:ext cx="2566909" cy="2644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550C9B-56BE-6653-8B62-8C7AC926D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15" y="3063548"/>
            <a:ext cx="1260423" cy="411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6D1DDC-E1C7-C5B6-813D-FD7745691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4291" y="2647276"/>
            <a:ext cx="1153291" cy="416272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9CB2FED-9116-01B8-2C65-35A30313D2F4}"/>
              </a:ext>
            </a:extLst>
          </p:cNvPr>
          <p:cNvSpPr txBox="1">
            <a:spLocks/>
          </p:cNvSpPr>
          <p:nvPr/>
        </p:nvSpPr>
        <p:spPr>
          <a:xfrm>
            <a:off x="5981039" y="1418973"/>
            <a:ext cx="5601273" cy="2056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illegal to sell or promote commercial academic cheating services</a:t>
            </a:r>
          </a:p>
          <a:p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penalties include up to 2 years in prison and fines of up to $110,000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who use these services face disciplinary action in accordance with this institution’s policies.</a:t>
            </a:r>
          </a:p>
        </p:txBody>
      </p:sp>
      <p:sp>
        <p:nvSpPr>
          <p:cNvPr id="25" name="Rectangle: Rounded Corners 11">
            <a:extLst>
              <a:ext uri="{FF2B5EF4-FFF2-40B4-BE49-F238E27FC236}">
                <a16:creationId xmlns:a16="http://schemas.microsoft.com/office/drawing/2014/main" id="{09738C14-7583-4E2B-5472-C5DBD515B3AF}"/>
              </a:ext>
            </a:extLst>
          </p:cNvPr>
          <p:cNvSpPr/>
          <p:nvPr/>
        </p:nvSpPr>
        <p:spPr>
          <a:xfrm>
            <a:off x="6027249" y="4262949"/>
            <a:ext cx="5601273" cy="770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1FC3D9-9757-BCFB-8ACC-559CD04778C4}"/>
              </a:ext>
            </a:extLst>
          </p:cNvPr>
          <p:cNvSpPr/>
          <p:nvPr/>
        </p:nvSpPr>
        <p:spPr>
          <a:xfrm>
            <a:off x="6357214" y="3797552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teqsa.gov.au/cheating for more information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27245A-E15E-6FB7-A644-6C281A540E75}"/>
              </a:ext>
            </a:extLst>
          </p:cNvPr>
          <p:cNvSpPr/>
          <p:nvPr/>
        </p:nvSpPr>
        <p:spPr>
          <a:xfrm>
            <a:off x="6730684" y="4338794"/>
            <a:ext cx="4897838" cy="6102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  <a:r>
              <a:rPr lang="en-US" sz="1600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having trouble with your assignments, contact your lecturer or tutor for help.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6F44A00-0AB9-F4A5-4A64-6E810D3E9C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870" y="3877575"/>
            <a:ext cx="256395" cy="211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403778-28CE-3BA4-0FF3-52A2FECC0A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6770" y="4398484"/>
            <a:ext cx="514199" cy="514199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658587AD-8C73-CEB4-2BF5-B58F464B86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9" y="370925"/>
            <a:ext cx="2906119" cy="4308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A53E54D-ABF3-C343-7C22-E9303D2692F9}"/>
              </a:ext>
            </a:extLst>
          </p:cNvPr>
          <p:cNvSpPr/>
          <p:nvPr/>
        </p:nvSpPr>
        <p:spPr>
          <a:xfrm>
            <a:off x="-1" y="5921115"/>
            <a:ext cx="12192001" cy="93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9E6FFB3-2471-1A8F-CAFB-BA5FABB895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20" y="6212743"/>
            <a:ext cx="1538942" cy="3796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7BFFF82-41AD-1C40-9F2A-C764D56ACB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638" y="6107255"/>
            <a:ext cx="2126057" cy="5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D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FA24546-18B5-5CC9-EC11-45F690D6B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619" y="1357343"/>
            <a:ext cx="4977732" cy="1271995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</a:pPr>
            <a:r>
              <a:rPr lang="en-US" sz="24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academic integrity?</a:t>
            </a:r>
            <a:endParaRPr lang="en-AU" sz="2400" dirty="0"/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CA8181A8-C8B7-1909-3E7C-5CC37FEED7A1}"/>
              </a:ext>
            </a:extLst>
          </p:cNvPr>
          <p:cNvSpPr/>
          <p:nvPr/>
        </p:nvSpPr>
        <p:spPr>
          <a:xfrm>
            <a:off x="6027249" y="4262949"/>
            <a:ext cx="5601273" cy="770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E8186E-C092-CE30-B289-61E101E929B0}"/>
              </a:ext>
            </a:extLst>
          </p:cNvPr>
          <p:cNvSpPr/>
          <p:nvPr/>
        </p:nvSpPr>
        <p:spPr>
          <a:xfrm>
            <a:off x="784072" y="4228663"/>
            <a:ext cx="38395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teqsa.gov.au/cheating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278385-025E-79B6-9281-EA0E96D80EC9}"/>
              </a:ext>
            </a:extLst>
          </p:cNvPr>
          <p:cNvSpPr/>
          <p:nvPr/>
        </p:nvSpPr>
        <p:spPr>
          <a:xfrm>
            <a:off x="6730684" y="4338794"/>
            <a:ext cx="4897838" cy="6102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  <a:r>
              <a:rPr lang="en-US" sz="1600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having trouble with your assignments, contact your lecturer or tutor for help.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30BC747-3165-72C9-0D6F-DDB0D16A7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28" y="4308686"/>
            <a:ext cx="256395" cy="2114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6105193-949B-B0BB-41D0-CE87EE8AA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770" y="4398484"/>
            <a:ext cx="514199" cy="514199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890BC73-FB71-8298-1C7D-00A3196C780E}"/>
              </a:ext>
            </a:extLst>
          </p:cNvPr>
          <p:cNvSpPr txBox="1">
            <a:spLocks/>
          </p:cNvSpPr>
          <p:nvPr/>
        </p:nvSpPr>
        <p:spPr>
          <a:xfrm>
            <a:off x="5967289" y="1418974"/>
            <a:ext cx="5363981" cy="2337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you’re new to study at an Australian higher education institution, please note that academic integrity standards might be different from where you’ve studied before.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understand your institution’s academic integrity policies and practices and follow them during your course.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Doing this will help you to uphold your own academic integrity and that of your institution.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200C52-710C-6E3B-E75D-C8A75C39C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835" y="2093022"/>
            <a:ext cx="1676648" cy="17416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315131E-322B-3F66-A2D8-B4F9C0B7D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64" y="2004116"/>
            <a:ext cx="1691151" cy="18502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E6DF3C4-F414-3838-790E-E966ACA4B8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7463" y="2248330"/>
            <a:ext cx="1409947" cy="411922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B7308525-9D16-A73A-1850-9ED57C0235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9" y="370925"/>
            <a:ext cx="2906119" cy="43089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227DDB8-8314-5D48-38CE-5A874B518AA5}"/>
              </a:ext>
            </a:extLst>
          </p:cNvPr>
          <p:cNvSpPr/>
          <p:nvPr/>
        </p:nvSpPr>
        <p:spPr>
          <a:xfrm>
            <a:off x="-1" y="5921115"/>
            <a:ext cx="12192001" cy="93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EA8AAEA-076D-00FE-FEBE-746E21A3D4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20" y="6212743"/>
            <a:ext cx="1538942" cy="3796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562F255-0202-EFB1-FC98-6EBEB88BB2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638" y="6107255"/>
            <a:ext cx="2126057" cy="5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3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E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FA24546-18B5-5CC9-EC11-45F690D6B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619" y="1357344"/>
            <a:ext cx="3947935" cy="552208"/>
          </a:xfrm>
        </p:spPr>
        <p:txBody>
          <a:bodyPr>
            <a:noAutofit/>
          </a:bodyPr>
          <a:lstStyle/>
          <a:p>
            <a:pPr>
              <a:lnSpc>
                <a:spcPts val="2300"/>
              </a:lnSpc>
            </a:pPr>
            <a:r>
              <a:rPr lang="en-US" sz="24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cheating services</a:t>
            </a:r>
            <a:endParaRPr lang="en-AU" sz="2400" dirty="0"/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CA8181A8-C8B7-1909-3E7C-5CC37FEED7A1}"/>
              </a:ext>
            </a:extLst>
          </p:cNvPr>
          <p:cNvSpPr/>
          <p:nvPr/>
        </p:nvSpPr>
        <p:spPr>
          <a:xfrm>
            <a:off x="6027249" y="4262949"/>
            <a:ext cx="5601273" cy="770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278385-025E-79B6-9281-EA0E96D80EC9}"/>
              </a:ext>
            </a:extLst>
          </p:cNvPr>
          <p:cNvSpPr/>
          <p:nvPr/>
        </p:nvSpPr>
        <p:spPr>
          <a:xfrm>
            <a:off x="6730684" y="4338794"/>
            <a:ext cx="4897838" cy="6102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  <a:r>
              <a:rPr lang="en-US" sz="1600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having trouble with your assignments, contact your lecturer or tutor for help.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105193-949B-B0BB-41D0-CE87EE8AA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70" y="4398484"/>
            <a:ext cx="514199" cy="514199"/>
          </a:xfrm>
          <a:prstGeom prst="rect">
            <a:avLst/>
          </a:prstGeom>
        </p:spPr>
      </p:pic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890BC73-FB71-8298-1C7D-00A3196C780E}"/>
              </a:ext>
            </a:extLst>
          </p:cNvPr>
          <p:cNvSpPr txBox="1">
            <a:spLocks/>
          </p:cNvSpPr>
          <p:nvPr/>
        </p:nvSpPr>
        <p:spPr>
          <a:xfrm>
            <a:off x="5967289" y="1418974"/>
            <a:ext cx="5363981" cy="2337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academic cheating services are</a:t>
            </a:r>
            <a:br>
              <a:rPr lang="en-US" sz="16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illegal in Australia.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6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find ads for illegal cheating services on: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posters or business cards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BF759D-7AF3-957C-907E-6058BF38C331}"/>
              </a:ext>
            </a:extLst>
          </p:cNvPr>
          <p:cNvSpPr/>
          <p:nvPr/>
        </p:nvSpPr>
        <p:spPr>
          <a:xfrm>
            <a:off x="6357214" y="3797552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them at teqsa.gov.au/cheating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AC0DD0-CFC9-3564-E86B-BA5009A83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870" y="3877575"/>
            <a:ext cx="256395" cy="2114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8B16D1-172E-1B48-636E-1DEC3C464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22" y="1963624"/>
            <a:ext cx="1628521" cy="2984825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15CAC722-E5C8-A72A-DF73-85CC09D7F0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9" y="370925"/>
            <a:ext cx="2906119" cy="4308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6BE2FA4-9E4F-34FA-88A8-4E9B0AD6361E}"/>
              </a:ext>
            </a:extLst>
          </p:cNvPr>
          <p:cNvSpPr/>
          <p:nvPr/>
        </p:nvSpPr>
        <p:spPr>
          <a:xfrm>
            <a:off x="-1" y="5921115"/>
            <a:ext cx="12192001" cy="93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8041F0E0-6224-2624-F918-A666DFA806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20" y="6212743"/>
            <a:ext cx="1538942" cy="3796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810127-7E1F-B0E5-4048-D9F7373BCE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38" y="6107255"/>
            <a:ext cx="2126057" cy="5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4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FA24546-18B5-5CC9-EC11-45F690D6B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619" y="1357343"/>
            <a:ext cx="4977732" cy="12719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own work</a:t>
            </a:r>
            <a:endParaRPr lang="en-AU" sz="2400" dirty="0"/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id="{CA8181A8-C8B7-1909-3E7C-5CC37FEED7A1}"/>
              </a:ext>
            </a:extLst>
          </p:cNvPr>
          <p:cNvSpPr/>
          <p:nvPr/>
        </p:nvSpPr>
        <p:spPr>
          <a:xfrm>
            <a:off x="6027249" y="4262949"/>
            <a:ext cx="5601273" cy="770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A03B0496-B55E-94CF-0370-40CED211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7289" y="1418973"/>
            <a:ext cx="5319010" cy="234078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academic cheating services to students at Australian institutions is against the law.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write essays, complete assignments or</a:t>
            </a:r>
            <a:b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 exams for other students.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risk criminal prosecution including</a:t>
            </a:r>
            <a:br>
              <a:rPr lang="en-US" sz="18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years in prison and up to $110,000 in fines.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278385-025E-79B6-9281-EA0E96D80EC9}"/>
              </a:ext>
            </a:extLst>
          </p:cNvPr>
          <p:cNvSpPr/>
          <p:nvPr/>
        </p:nvSpPr>
        <p:spPr>
          <a:xfrm>
            <a:off x="6730684" y="4338794"/>
            <a:ext cx="4897838" cy="6102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  <a:r>
              <a:rPr lang="en-US" sz="1600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having trouble with your assignments, contact your lecturer or tutor for help.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6105193-949B-B0BB-41D0-CE87EE8AA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70" y="4398484"/>
            <a:ext cx="514199" cy="5141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B0F5C2-7DA1-754D-8469-07FC4AD8D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462" y="2047645"/>
            <a:ext cx="2549659" cy="31316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F2B17B-140F-C44D-B6B2-E5BFA4CF8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700" y="2765685"/>
            <a:ext cx="1070483" cy="713655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E2AFEDB-0C73-AC08-4EB9-1F83620F1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9" y="370925"/>
            <a:ext cx="2906119" cy="4308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5E9395-114E-BAFB-7D8C-F77F4C71B04B}"/>
              </a:ext>
            </a:extLst>
          </p:cNvPr>
          <p:cNvSpPr/>
          <p:nvPr/>
        </p:nvSpPr>
        <p:spPr>
          <a:xfrm>
            <a:off x="-1" y="5921115"/>
            <a:ext cx="12192001" cy="93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13797CD-8E80-F5EF-3AA9-0B87AAD9AC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20" y="6212743"/>
            <a:ext cx="1538942" cy="3796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F2DEB5-42B3-F94F-A946-76FF902996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638" y="6107255"/>
            <a:ext cx="2126057" cy="5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74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A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FA24546-18B5-5CC9-EC11-45F690D6B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619" y="1357343"/>
            <a:ext cx="4977732" cy="127199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 questions about using AI?</a:t>
            </a:r>
            <a:endParaRPr lang="en-AU" sz="240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9CB2FED-9116-01B8-2C65-35A30313D2F4}"/>
              </a:ext>
            </a:extLst>
          </p:cNvPr>
          <p:cNvSpPr txBox="1">
            <a:spLocks/>
          </p:cNvSpPr>
          <p:nvPr/>
        </p:nvSpPr>
        <p:spPr>
          <a:xfrm>
            <a:off x="5981039" y="1418973"/>
            <a:ext cx="5601273" cy="2056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is changing fast</a:t>
            </a:r>
          </a:p>
          <a:p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are the rules about using artificial intelligence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you’re unsure what the rules are in this class, ask your lecturer or tutor.</a:t>
            </a:r>
          </a:p>
        </p:txBody>
      </p:sp>
      <p:sp>
        <p:nvSpPr>
          <p:cNvPr id="25" name="Rectangle: Rounded Corners 11">
            <a:extLst>
              <a:ext uri="{FF2B5EF4-FFF2-40B4-BE49-F238E27FC236}">
                <a16:creationId xmlns:a16="http://schemas.microsoft.com/office/drawing/2014/main" id="{09738C14-7583-4E2B-5472-C5DBD515B3AF}"/>
              </a:ext>
            </a:extLst>
          </p:cNvPr>
          <p:cNvSpPr/>
          <p:nvPr/>
        </p:nvSpPr>
        <p:spPr>
          <a:xfrm>
            <a:off x="6027249" y="4262949"/>
            <a:ext cx="5601273" cy="770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E1FC3D9-9757-BCFB-8ACC-559CD04778C4}"/>
              </a:ext>
            </a:extLst>
          </p:cNvPr>
          <p:cNvSpPr/>
          <p:nvPr/>
        </p:nvSpPr>
        <p:spPr>
          <a:xfrm>
            <a:off x="6357214" y="3797552"/>
            <a:ext cx="49989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3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more at teqsa.gov.au/AI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27245A-E15E-6FB7-A644-6C281A540E75}"/>
              </a:ext>
            </a:extLst>
          </p:cNvPr>
          <p:cNvSpPr/>
          <p:nvPr/>
        </p:nvSpPr>
        <p:spPr>
          <a:xfrm>
            <a:off x="6730684" y="4338794"/>
            <a:ext cx="4897838" cy="6102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100"/>
              </a:lnSpc>
            </a:pPr>
            <a:r>
              <a:rPr lang="en-US" sz="1600" b="1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Remember: </a:t>
            </a:r>
            <a:r>
              <a:rPr lang="en-US" sz="1600" dirty="0">
                <a:solidFill>
                  <a:srgbClr val="F37A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having trouble with your assignments, contact your lecturer or tutor for help.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6F44A00-0AB9-F4A5-4A64-6E810D3E9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870" y="3877575"/>
            <a:ext cx="256395" cy="211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4403778-28CE-3BA4-0FF3-52A2FECC0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770" y="4398484"/>
            <a:ext cx="514199" cy="514199"/>
          </a:xfrm>
          <a:prstGeom prst="rect">
            <a:avLst/>
          </a:prstGeom>
        </p:spPr>
      </p:pic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658587AD-8C73-CEB4-2BF5-B58F464B8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19" y="370925"/>
            <a:ext cx="2906119" cy="43089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A53E54D-ABF3-C343-7C22-E9303D2692F9}"/>
              </a:ext>
            </a:extLst>
          </p:cNvPr>
          <p:cNvSpPr/>
          <p:nvPr/>
        </p:nvSpPr>
        <p:spPr>
          <a:xfrm>
            <a:off x="-1" y="5921115"/>
            <a:ext cx="12192001" cy="936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09E6FFB3-2471-1A8F-CAFB-BA5FABB895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20" y="6212743"/>
            <a:ext cx="1538942" cy="379663"/>
          </a:xfrm>
          <a:prstGeom prst="rect">
            <a:avLst/>
          </a:prstGeom>
        </p:spPr>
      </p:pic>
      <p:pic>
        <p:nvPicPr>
          <p:cNvPr id="12" name="Picture 11" descr="A cartoon of a person&#10;">
            <a:extLst>
              <a:ext uri="{FF2B5EF4-FFF2-40B4-BE49-F238E27FC236}">
                <a16:creationId xmlns:a16="http://schemas.microsoft.com/office/drawing/2014/main" id="{51677A94-E507-9EC0-40B6-CDB12B887F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76" y="2102238"/>
            <a:ext cx="2846851" cy="284685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7A67F7B-F040-3B79-A2A6-11BE3E3FAB19}"/>
              </a:ext>
            </a:extLst>
          </p:cNvPr>
          <p:cNvGrpSpPr/>
          <p:nvPr/>
        </p:nvGrpSpPr>
        <p:grpSpPr>
          <a:xfrm>
            <a:off x="1035201" y="2825226"/>
            <a:ext cx="1070483" cy="713655"/>
            <a:chOff x="609688" y="3204744"/>
            <a:chExt cx="1070483" cy="7136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663CD73-DFDB-7EBC-0283-921CD0789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9688" y="3204744"/>
              <a:ext cx="1070483" cy="71365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590E5B2-C169-CF0C-06AE-B784C34C3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710304" y="3272605"/>
              <a:ext cx="408104" cy="410112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BCB10B-5EF4-FDA7-9011-4A41D7BDD7E0}"/>
                </a:ext>
              </a:extLst>
            </p:cNvPr>
            <p:cNvSpPr/>
            <p:nvPr/>
          </p:nvSpPr>
          <p:spPr>
            <a:xfrm>
              <a:off x="1175693" y="3290711"/>
              <a:ext cx="372049" cy="380668"/>
            </a:xfrm>
            <a:prstGeom prst="ellipse">
              <a:avLst/>
            </a:prstGeom>
            <a:solidFill>
              <a:srgbClr val="F37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latin typeface="Sofia Pro" panose="00000500000000000000" pitchFamily="50" charset="0"/>
                </a:rPr>
                <a:t>?</a:t>
              </a:r>
            </a:p>
          </p:txBody>
        </p:sp>
      </p:grpSp>
      <p:pic>
        <p:nvPicPr>
          <p:cNvPr id="4" name="Picture 3" descr="A picture containing text, font, screenshot, graphics&#10;&#10;Description automatically generated">
            <a:extLst>
              <a:ext uri="{FF2B5EF4-FFF2-40B4-BE49-F238E27FC236}">
                <a16:creationId xmlns:a16="http://schemas.microsoft.com/office/drawing/2014/main" id="{295A5421-4D5C-D3F4-7102-9AC4D0D576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6060377"/>
            <a:ext cx="4097547" cy="59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54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2841a2f4f0e46edb9ade446fe7c03eb xmlns="b6301215-7760-4e4b-9c19-46ba5334b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Publications</TermName>
          <TermId xmlns="http://schemas.microsoft.com/office/infopath/2007/PartnerControls">0f8a1036-4022-4a02-a6f4-48963e5ed79d</TermId>
        </TermInfo>
      </Terms>
    </p2841a2f4f0e46edb9ade446fe7c03eb>
    <lf00f7cae6154b588c712167af0e92c2 xmlns="b6301215-7760-4e4b-9c19-46ba5334b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Resource</TermName>
          <TermId xmlns="http://schemas.microsoft.com/office/infopath/2007/PartnerControls">89cb8e6e-a5b2-44d7-89c4-bd9d59ea44ea</TermId>
        </TermInfo>
      </Terms>
    </lf00f7cae6154b588c712167af0e92c2>
    <lcf76f155ced4ddcb4097134ff3c332f xmlns="b6301215-7760-4e4b-9c19-46ba5334b84a">
      <Terms xmlns="http://schemas.microsoft.com/office/infopath/2007/PartnerControls"/>
    </lcf76f155ced4ddcb4097134ff3c332f>
    <TaxCatchAll xmlns="502d7ffa-7315-481a-9cba-a1cf71baaa00">
      <Value>124</Value>
      <Value>121</Value>
      <Value>1</Value>
      <Value>7</Value>
    </TaxCatchAll>
    <j5c7243103eb4a8f8bdb102a5810412a xmlns="b6301215-7760-4e4b-9c19-46ba5334b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Websites and Social Media Content</TermName>
          <TermId xmlns="http://schemas.microsoft.com/office/infopath/2007/PartnerControls">c7a52bca-1858-4ff3-85f7-365b63581801</TermId>
        </TermInfo>
      </Terms>
    </j5c7243103eb4a8f8bdb102a5810412a>
    <Status xmlns="b6301215-7760-4e4b-9c19-46ba5334b84a">For Upload</Status>
    <Category xmlns="b6301215-7760-4e4b-9c19-46ba5334b84a" xsi:nil="true"/>
    <ma580cba6a5c47a28c25d7d66a49e4c8 xmlns="b6301215-7760-4e4b-9c19-46ba5334b84a">
      <Terms xmlns="http://schemas.microsoft.com/office/infopath/2007/PartnerControls"/>
    </ma580cba6a5c47a28c25d7d66a49e4c8>
    <pb68b46675494a45b426a08a8d7aa41c xmlns="b6301215-7760-4e4b-9c19-46ba5334b84a">
      <Terms xmlns="http://schemas.microsoft.com/office/infopath/2007/PartnerControls"/>
    </pb68b46675494a45b426a08a8d7aa41c>
    <i7f48e9ae72e4887a2169039cdc73840 xmlns="b6301215-7760-4e4b-9c19-46ba5334b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2023</TermName>
          <TermId xmlns="http://schemas.microsoft.com/office/infopath/2007/PartnerControls">e0f4e108-0e90-46ef-a08a-8de617b77bda</TermId>
        </TermInfo>
      </Terms>
    </i7f48e9ae72e4887a2169039cdc7384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158E8F78C63949802015D671893376" ma:contentTypeVersion="28" ma:contentTypeDescription="Create a new document." ma:contentTypeScope="" ma:versionID="463c48f4a62ac464f41b7b9fc98a0b77">
  <xsd:schema xmlns:xsd="http://www.w3.org/2001/XMLSchema" xmlns:xs="http://www.w3.org/2001/XMLSchema" xmlns:p="http://schemas.microsoft.com/office/2006/metadata/properties" xmlns:ns2="b6301215-7760-4e4b-9c19-46ba5334b84a" xmlns:ns3="502d7ffa-7315-481a-9cba-a1cf71baaa00" targetNamespace="http://schemas.microsoft.com/office/2006/metadata/properties" ma:root="true" ma:fieldsID="0a0963f8652b8c4f6a1ca37569881e11" ns2:_="" ns3:_="">
    <xsd:import namespace="b6301215-7760-4e4b-9c19-46ba5334b84a"/>
    <xsd:import namespace="502d7ffa-7315-481a-9cba-a1cf71baaa00"/>
    <xsd:element name="properties">
      <xsd:complexType>
        <xsd:sequence>
          <xsd:element name="documentManagement">
            <xsd:complexType>
              <xsd:all>
                <xsd:element ref="ns2:p2841a2f4f0e46edb9ade446fe7c03eb" minOccurs="0"/>
                <xsd:element ref="ns3:TaxCatchAll" minOccurs="0"/>
                <xsd:element ref="ns2:j5c7243103eb4a8f8bdb102a5810412a" minOccurs="0"/>
                <xsd:element ref="ns2:lf00f7cae6154b588c712167af0e92c2" minOccurs="0"/>
                <xsd:element ref="ns2:i7f48e9ae72e4887a2169039cdc73840" minOccurs="0"/>
                <xsd:element ref="ns2:Category" minOccurs="0"/>
                <xsd:element ref="ns2:Status" minOccurs="0"/>
                <xsd:element ref="ns2:pb68b46675494a45b426a08a8d7aa41c" minOccurs="0"/>
                <xsd:element ref="ns2:ma580cba6a5c47a28c25d7d66a49e4c8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01215-7760-4e4b-9c19-46ba5334b84a" elementFormDefault="qualified">
    <xsd:import namespace="http://schemas.microsoft.com/office/2006/documentManagement/types"/>
    <xsd:import namespace="http://schemas.microsoft.com/office/infopath/2007/PartnerControls"/>
    <xsd:element name="p2841a2f4f0e46edb9ade446fe7c03eb" ma:index="9" nillable="true" ma:taxonomy="true" ma:internalName="p2841a2f4f0e46edb9ade446fe7c03eb" ma:taxonomyFieldName="Function_x0020_Name" ma:displayName="Function Name" ma:readOnly="false" ma:default="1;#Publications|0f8a1036-4022-4a02-a6f4-48963e5ed79d" ma:fieldId="{92841a2f-4f0e-46ed-b9ad-e446fe7c03eb}" ma:sspId="645f8d4e-8f3a-4e65-808f-0c8f2d6bd45a" ma:termSetId="caff1483-53ad-486d-964e-a8d5fb9ee1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5c7243103eb4a8f8bdb102a5810412a" ma:index="12" nillable="true" ma:taxonomy="true" ma:internalName="j5c7243103eb4a8f8bdb102a5810412a" ma:taxonomyFieldName="Activity_x0020_Name" ma:displayName="Activity Name" ma:readOnly="false" ma:default="2;#Design|2c10f8d0-d357-4749-bbee-bb63ac3490e8" ma:fieldId="{35c72431-03eb-4a8f-8bdb-102a5810412a}" ma:sspId="645f8d4e-8f3a-4e65-808f-0c8f2d6bd45a" ma:termSetId="6d61d290-63e6-4191-96d4-bb0f69ce25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f00f7cae6154b588c712167af0e92c2" ma:index="14" ma:taxonomy="true" ma:internalName="lf00f7cae6154b588c712167af0e92c2" ma:taxonomyFieldName="RecordType" ma:displayName="Record Type" ma:readOnly="false" ma:default="" ma:fieldId="{5f00f7ca-e615-4b58-8c71-2167af0e92c2}" ma:sspId="645f8d4e-8f3a-4e65-808f-0c8f2d6bd45a" ma:termSetId="fd0a169c-3a83-48a6-911e-955acb0390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f48e9ae72e4887a2169039cdc73840" ma:index="16" nillable="true" ma:taxonomy="true" ma:internalName="i7f48e9ae72e4887a2169039cdc73840" ma:taxonomyFieldName="CalendarYear" ma:displayName="Calendar Year" ma:default="1;#2023|e0f4e108-0e90-46ef-a08a-8de617b77bda" ma:fieldId="{27f48e9a-e72e-4887-a216-9039cdc73840}" ma:sspId="645f8d4e-8f3a-4e65-808f-0c8f2d6bd45a" ma:termSetId="96754a82-5f5d-4ce5-957f-888ad7e64ac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ategory" ma:index="17" nillable="true" ma:displayName="Category" ma:format="Dropdown" ma:internalName="Category">
      <xsd:simpleType>
        <xsd:restriction base="dms:Choice">
          <xsd:enumeration value="Brand"/>
          <xsd:enumeration value="Print"/>
          <xsd:enumeration value="Template"/>
          <xsd:enumeration value="Social Media"/>
          <xsd:enumeration value="Staff Bulletin"/>
          <xsd:enumeration value="Screen"/>
          <xsd:enumeration value="eNews"/>
          <xsd:enumeration value="Intranet"/>
          <xsd:enumeration value="Website"/>
        </xsd:restriction>
      </xsd:simpleType>
    </xsd:element>
    <xsd:element name="Status" ma:index="18" nillable="true" ma:displayName="Status" ma:format="Dropdown" ma:internalName="Status">
      <xsd:simpleType>
        <xsd:restriction base="dms:Choice">
          <xsd:enumeration value="Draft"/>
          <xsd:enumeration value="Final"/>
          <xsd:enumeration value="Supplied"/>
          <xsd:enumeration value="Print ready"/>
          <xsd:enumeration value="Uploaded to website"/>
        </xsd:restriction>
      </xsd:simpleType>
    </xsd:element>
    <xsd:element name="pb68b46675494a45b426a08a8d7aa41c" ma:index="20" nillable="true" ma:taxonomy="true" ma:internalName="pb68b46675494a45b426a08a8d7aa41c" ma:taxonomyFieldName="Month" ma:displayName="Month" ma:default="" ma:fieldId="{9b68b466-7549-4a45-b426-a08a8d7aa41c}" ma:sspId="645f8d4e-8f3a-4e65-808f-0c8f2d6bd45a" ma:termSetId="0b7ca1ea-1912-44b0-b533-519dd214f84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580cba6a5c47a28c25d7d66a49e4c8" ma:index="22" nillable="true" ma:taxonomy="true" ma:internalName="ma580cba6a5c47a28c25d7d66a49e4c8" ma:taxonomyFieldName="JobName" ma:displayName="Job Name" ma:readOnly="false" ma:default="" ma:fieldId="{6a580cba-6a5c-47a2-8c25-d7d66a49e4c8}" ma:sspId="645f8d4e-8f3a-4e65-808f-0c8f2d6bd45a" ma:termSetId="50e5c653-ccb1-4001-8d57-977a35d93f9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645f8d4e-8f3a-4e65-808f-0c8f2d6bd4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3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3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d7ffa-7315-481a-9cba-a1cf71baaa0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dc35da3-8194-430b-a0a7-1931e0b83f0a}" ma:internalName="TaxCatchAll" ma:showField="CatchAllData" ma:web="502d7ffa-7315-481a-9cba-a1cf71baaa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80B4C0-F366-44C3-99C3-7CF7F9BA14EB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979ab06a-6535-4638-b59f-980faa50cb4b"/>
    <ds:schemaRef ds:uri="http://schemas.microsoft.com/office/infopath/2007/PartnerControls"/>
    <ds:schemaRef ds:uri="28b94040-26a8-469a-8038-0c82e6a14f19"/>
    <ds:schemaRef ds:uri="http://purl.org/dc/dcmitype/"/>
    <ds:schemaRef ds:uri="http://purl.org/dc/elements/1.1/"/>
    <ds:schemaRef ds:uri="b6301215-7760-4e4b-9c19-46ba5334b84a"/>
    <ds:schemaRef ds:uri="502d7ffa-7315-481a-9cba-a1cf71baaa00"/>
  </ds:schemaRefs>
</ds:datastoreItem>
</file>

<file path=customXml/itemProps2.xml><?xml version="1.0" encoding="utf-8"?>
<ds:datastoreItem xmlns:ds="http://schemas.openxmlformats.org/officeDocument/2006/customXml" ds:itemID="{EDCE80CE-D401-4594-B0B6-4060A50BF0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9FB68C-5547-47E7-96D0-9EBCA393A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301215-7760-4e4b-9c19-46ba5334b84a"/>
    <ds:schemaRef ds:uri="502d7ffa-7315-481a-9cba-a1cf71baaa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736</Words>
  <Application>Microsoft Office PowerPoint</Application>
  <PresentationFormat>Widescreen</PresentationFormat>
  <Paragraphs>79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Sofia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Cheating is never the right answer</dc:title>
  <dc:creator>Ben Fulford</dc:creator>
  <cp:keywords>[SEC=UNOFFICIAL]</cp:keywords>
  <cp:lastModifiedBy>Tom Hewitt-McManus</cp:lastModifiedBy>
  <cp:revision>101</cp:revision>
  <dcterms:created xsi:type="dcterms:W3CDTF">2017-07-19T01:32:31Z</dcterms:created>
  <dcterms:modified xsi:type="dcterms:W3CDTF">2023-06-22T06:09:23Z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0x010100C8158E8F78C63949802015D671893376</vt:lpwstr>
  </property>
  <property fmtid="{D5CDD505-2E9C-101B-9397-08002B2CF9AE}" pid="3" name="Team">
    <vt:lpwstr>45;#Comms and International|f1db5572-7306-443e-a442-d56c9f2c52d1</vt:lpwstr>
  </property>
  <property fmtid="{D5CDD505-2E9C-101B-9397-08002B2CF9AE}" pid="4" name="PM_Namespace">
    <vt:lpwstr>gov.au</vt:lpwstr>
  </property>
  <property fmtid="{D5CDD505-2E9C-101B-9397-08002B2CF9AE}" pid="5" name="PM_Caveats_Count">
    <vt:lpwstr>0</vt:lpwstr>
  </property>
  <property fmtid="{D5CDD505-2E9C-101B-9397-08002B2CF9AE}" pid="6" name="PM_Version">
    <vt:lpwstr>2018.4</vt:lpwstr>
  </property>
  <property fmtid="{D5CDD505-2E9C-101B-9397-08002B2CF9AE}" pid="7" name="PM_Note">
    <vt:lpwstr/>
  </property>
  <property fmtid="{D5CDD505-2E9C-101B-9397-08002B2CF9AE}" pid="8" name="PMHMAC">
    <vt:lpwstr>v=2022.1;a=SHA256;h=CE69285F894031B582513E53C27417D3E5C81E7A0CF82ECFB46B7AB6BC32AD7D</vt:lpwstr>
  </property>
  <property fmtid="{D5CDD505-2E9C-101B-9397-08002B2CF9AE}" pid="9" name="PM_Qualifier">
    <vt:lpwstr/>
  </property>
  <property fmtid="{D5CDD505-2E9C-101B-9397-08002B2CF9AE}" pid="10" name="PM_SecurityClassification">
    <vt:lpwstr>UNOFFICIAL</vt:lpwstr>
  </property>
  <property fmtid="{D5CDD505-2E9C-101B-9397-08002B2CF9AE}" pid="11" name="PM_ProtectiveMarkingValue_Header">
    <vt:lpwstr>UNOFFICIAL</vt:lpwstr>
  </property>
  <property fmtid="{D5CDD505-2E9C-101B-9397-08002B2CF9AE}" pid="12" name="PM_OriginationTimeStamp">
    <vt:lpwstr>2023-06-13T06:07:06Z</vt:lpwstr>
  </property>
  <property fmtid="{D5CDD505-2E9C-101B-9397-08002B2CF9AE}" pid="13" name="PM_Markers">
    <vt:lpwstr/>
  </property>
  <property fmtid="{D5CDD505-2E9C-101B-9397-08002B2CF9AE}" pid="14" name="PM_InsertionValue">
    <vt:lpwstr>UNOFFICIAL</vt:lpwstr>
  </property>
  <property fmtid="{D5CDD505-2E9C-101B-9397-08002B2CF9AE}" pid="15" name="PM_Originator_Hash_SHA1">
    <vt:lpwstr>62651C896F027337B0917591A88E0831BADB0F30</vt:lpwstr>
  </property>
  <property fmtid="{D5CDD505-2E9C-101B-9397-08002B2CF9AE}" pid="16" name="PM_DisplayValueSecClassificationWithQualifier">
    <vt:lpwstr>UNOFFICIAL</vt:lpwstr>
  </property>
  <property fmtid="{D5CDD505-2E9C-101B-9397-08002B2CF9AE}" pid="17" name="PM_Originating_FileId">
    <vt:lpwstr>FFFEE321F6E941BB9ADFBCDB08C2FFAC</vt:lpwstr>
  </property>
  <property fmtid="{D5CDD505-2E9C-101B-9397-08002B2CF9AE}" pid="18" name="PM_ProtectiveMarkingValue_Footer">
    <vt:lpwstr>UNOFFICIAL</vt:lpwstr>
  </property>
  <property fmtid="{D5CDD505-2E9C-101B-9397-08002B2CF9AE}" pid="19" name="PM_ProtectiveMarkingImage_Header">
    <vt:lpwstr>C:\Program Files\Common Files\janusNET Shared\janusSEAL\Images\DocumentSlashBlue.png</vt:lpwstr>
  </property>
  <property fmtid="{D5CDD505-2E9C-101B-9397-08002B2CF9AE}" pid="20" name="PM_ProtectiveMarkingImage_Footer">
    <vt:lpwstr>C:\Program Files\Common Files\janusNET Shared\janusSEAL\Images\DocumentSlashBlue.png</vt:lpwstr>
  </property>
  <property fmtid="{D5CDD505-2E9C-101B-9397-08002B2CF9AE}" pid="21" name="PM_Display">
    <vt:lpwstr>UNOFFICIAL</vt:lpwstr>
  </property>
  <property fmtid="{D5CDD505-2E9C-101B-9397-08002B2CF9AE}" pid="22" name="PM_OriginatorUserAccountName_SHA256">
    <vt:lpwstr>CFBE9EA95CBB88E2F7B8752707BAE6AEB1998AE5520D6094ECCC44AD28AAD5C8</vt:lpwstr>
  </property>
  <property fmtid="{D5CDD505-2E9C-101B-9397-08002B2CF9AE}" pid="23" name="PM_OriginatorDomainName_SHA256">
    <vt:lpwstr>0C3D4C92EC8F38444BA78741E5B5836F9817C3740155E164E6696E5C1131B3E3</vt:lpwstr>
  </property>
  <property fmtid="{D5CDD505-2E9C-101B-9397-08002B2CF9AE}" pid="24" name="PMUuid">
    <vt:lpwstr>v=2022.2;d=gov.au;g=65417EFE-F3B9-5E66-BD91-1E689FEC2EA6</vt:lpwstr>
  </property>
  <property fmtid="{D5CDD505-2E9C-101B-9397-08002B2CF9AE}" pid="25" name="PM_Hash_Version">
    <vt:lpwstr>2022.1</vt:lpwstr>
  </property>
  <property fmtid="{D5CDD505-2E9C-101B-9397-08002B2CF9AE}" pid="26" name="PM_Hash_Salt_Prev">
    <vt:lpwstr>4414B9B4654CD2A13DB7FD5682A07F89</vt:lpwstr>
  </property>
  <property fmtid="{D5CDD505-2E9C-101B-9397-08002B2CF9AE}" pid="27" name="PM_Hash_Salt">
    <vt:lpwstr>4FCF924CB4ADDE3D3FDDE84BA5E7B98A</vt:lpwstr>
  </property>
  <property fmtid="{D5CDD505-2E9C-101B-9397-08002B2CF9AE}" pid="28" name="PM_Hash_SHA1">
    <vt:lpwstr>80CCA7D07F2144BFCB4591EF093AAEB241ED473F</vt:lpwstr>
  </property>
  <property fmtid="{D5CDD505-2E9C-101B-9397-08002B2CF9AE}" pid="29" name="PM_PrintOutPlacement_PPT">
    <vt:lpwstr/>
  </property>
  <property fmtid="{D5CDD505-2E9C-101B-9397-08002B2CF9AE}" pid="30" name="PM_SecurityClassification_Prev">
    <vt:lpwstr>UNOFFICIAL</vt:lpwstr>
  </property>
  <property fmtid="{D5CDD505-2E9C-101B-9397-08002B2CF9AE}" pid="31" name="PM_Qualifier_Prev">
    <vt:lpwstr/>
  </property>
  <property fmtid="{D5CDD505-2E9C-101B-9397-08002B2CF9AE}" pid="32" name="MediaServiceImageTags">
    <vt:lpwstr/>
  </property>
  <property fmtid="{D5CDD505-2E9C-101B-9397-08002B2CF9AE}" pid="33" name="Activity Name">
    <vt:lpwstr>124;#Websites and Social Media Content|c7a52bca-1858-4ff3-85f7-365b63581801</vt:lpwstr>
  </property>
  <property fmtid="{D5CDD505-2E9C-101B-9397-08002B2CF9AE}" pid="34" name="Function Name">
    <vt:lpwstr>1;#Publications|0f8a1036-4022-4a02-a6f4-48963e5ed79d</vt:lpwstr>
  </property>
  <property fmtid="{D5CDD505-2E9C-101B-9397-08002B2CF9AE}" pid="35" name="RecordType">
    <vt:lpwstr>121;#Resource|89cb8e6e-a5b2-44d7-89c4-bd9d59ea44ea</vt:lpwstr>
  </property>
  <property fmtid="{D5CDD505-2E9C-101B-9397-08002B2CF9AE}" pid="36" name="CalendarYear">
    <vt:lpwstr>7;#2023|e0f4e108-0e90-46ef-a08a-8de617b77bda</vt:lpwstr>
  </property>
  <property fmtid="{D5CDD505-2E9C-101B-9397-08002B2CF9AE}" pid="37" name="Month">
    <vt:lpwstr/>
  </property>
  <property fmtid="{D5CDD505-2E9C-101B-9397-08002B2CF9AE}" pid="38" name="JobName">
    <vt:lpwstr/>
  </property>
</Properties>
</file>