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3"/>
  </p:sldMasterIdLst>
  <p:notesMasterIdLst>
    <p:notesMasterId r:id="rId28"/>
  </p:notesMasterIdLst>
  <p:handoutMasterIdLst>
    <p:handoutMasterId r:id="rId29"/>
  </p:handoutMasterIdLst>
  <p:sldIdLst>
    <p:sldId id="510" r:id="rId4"/>
    <p:sldId id="258" r:id="rId5"/>
    <p:sldId id="257" r:id="rId6"/>
    <p:sldId id="259" r:id="rId7"/>
    <p:sldId id="415" r:id="rId8"/>
    <p:sldId id="408" r:id="rId9"/>
    <p:sldId id="417" r:id="rId10"/>
    <p:sldId id="416" r:id="rId11"/>
    <p:sldId id="418" r:id="rId12"/>
    <p:sldId id="501" r:id="rId13"/>
    <p:sldId id="420" r:id="rId14"/>
    <p:sldId id="289" r:id="rId15"/>
    <p:sldId id="497" r:id="rId16"/>
    <p:sldId id="498" r:id="rId17"/>
    <p:sldId id="419" r:id="rId18"/>
    <p:sldId id="499" r:id="rId19"/>
    <p:sldId id="260" r:id="rId20"/>
    <p:sldId id="502" r:id="rId21"/>
    <p:sldId id="503" r:id="rId22"/>
    <p:sldId id="504" r:id="rId23"/>
    <p:sldId id="506" r:id="rId24"/>
    <p:sldId id="507" r:id="rId25"/>
    <p:sldId id="509" r:id="rId26"/>
    <p:sldId id="508" r:id="rId2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43"/>
    <p:restoredTop sz="96208"/>
  </p:normalViewPr>
  <p:slideViewPr>
    <p:cSldViewPr>
      <p:cViewPr varScale="1">
        <p:scale>
          <a:sx n="149" d="100"/>
          <a:sy n="149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F8-3649-A3C0-9B6F2CEBAF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F8-3649-A3C0-9B6F2CEBAF25}"/>
              </c:ext>
            </c:extLst>
          </c:dPt>
          <c:val>
            <c:numRef>
              <c:f>Sheet1!$D$6:$E$6</c:f>
              <c:numCache>
                <c:formatCode>General</c:formatCode>
                <c:ptCount val="2"/>
                <c:pt idx="0">
                  <c:v>66.599999999999994</c:v>
                </c:pt>
                <c:pt idx="1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F8-3649-A3C0-9B6F2CEBA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B7CCFB-7E9B-0046-8C46-E0C8F879DABF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C3EC0F-455B-634E-ABB0-2A72F0C8444C}">
      <dgm:prSet phldrT="[Text]"/>
      <dgm:spPr/>
      <dgm:t>
        <a:bodyPr/>
        <a:lstStyle/>
        <a:p>
          <a:r>
            <a:rPr lang="en-GB" dirty="0"/>
            <a:t>Academic Integrity</a:t>
          </a:r>
        </a:p>
      </dgm:t>
    </dgm:pt>
    <dgm:pt modelId="{BF6F00C3-11F9-274A-BF77-3E73D1FAE4D8}" type="parTrans" cxnId="{56F39411-1440-9147-8C94-053DCCCF8B04}">
      <dgm:prSet/>
      <dgm:spPr/>
      <dgm:t>
        <a:bodyPr/>
        <a:lstStyle/>
        <a:p>
          <a:endParaRPr lang="en-GB"/>
        </a:p>
      </dgm:t>
    </dgm:pt>
    <dgm:pt modelId="{729F9179-A5CB-A348-89C6-FB9CA30DB1C3}" type="sibTrans" cxnId="{56F39411-1440-9147-8C94-053DCCCF8B04}">
      <dgm:prSet/>
      <dgm:spPr/>
      <dgm:t>
        <a:bodyPr/>
        <a:lstStyle/>
        <a:p>
          <a:endParaRPr lang="en-GB"/>
        </a:p>
      </dgm:t>
    </dgm:pt>
    <dgm:pt modelId="{0D6FA838-5987-DE4E-A284-A727C36EF619}">
      <dgm:prSet phldrT="[Text]"/>
      <dgm:spPr/>
      <dgm:t>
        <a:bodyPr/>
        <a:lstStyle/>
        <a:p>
          <a:r>
            <a:rPr lang="en-GB" dirty="0"/>
            <a:t>Educational Integrity</a:t>
          </a:r>
        </a:p>
      </dgm:t>
    </dgm:pt>
    <dgm:pt modelId="{DC313369-A145-1749-9A49-4EC670B83679}" type="parTrans" cxnId="{3EC06D6C-FE79-2840-9F15-58CF8B9BC2CB}">
      <dgm:prSet/>
      <dgm:spPr/>
      <dgm:t>
        <a:bodyPr/>
        <a:lstStyle/>
        <a:p>
          <a:endParaRPr lang="en-GB"/>
        </a:p>
      </dgm:t>
    </dgm:pt>
    <dgm:pt modelId="{EB8D8DBC-A206-A140-A02D-8EE6212AE492}" type="sibTrans" cxnId="{3EC06D6C-FE79-2840-9F15-58CF8B9BC2CB}">
      <dgm:prSet/>
      <dgm:spPr/>
      <dgm:t>
        <a:bodyPr/>
        <a:lstStyle/>
        <a:p>
          <a:endParaRPr lang="en-GB"/>
        </a:p>
      </dgm:t>
    </dgm:pt>
    <dgm:pt modelId="{2FFB9D3B-A0FB-5747-8945-B04B3FDE6C12}">
      <dgm:prSet phldrT="[Text]"/>
      <dgm:spPr/>
      <dgm:t>
        <a:bodyPr/>
        <a:lstStyle/>
        <a:p>
          <a:r>
            <a:rPr lang="en-GB" dirty="0"/>
            <a:t>Research Integrity</a:t>
          </a:r>
        </a:p>
      </dgm:t>
    </dgm:pt>
    <dgm:pt modelId="{E437F0E3-5D70-A94D-BAF7-2D739A914B82}" type="parTrans" cxnId="{AC5B3A42-B532-3949-9230-DFDCFDFC546E}">
      <dgm:prSet/>
      <dgm:spPr/>
      <dgm:t>
        <a:bodyPr/>
        <a:lstStyle/>
        <a:p>
          <a:endParaRPr lang="en-GB"/>
        </a:p>
      </dgm:t>
    </dgm:pt>
    <dgm:pt modelId="{7C916B57-5EDE-854E-B15B-4AD4501A2EB0}" type="sibTrans" cxnId="{AC5B3A42-B532-3949-9230-DFDCFDFC546E}">
      <dgm:prSet/>
      <dgm:spPr/>
      <dgm:t>
        <a:bodyPr/>
        <a:lstStyle/>
        <a:p>
          <a:endParaRPr lang="en-GB"/>
        </a:p>
      </dgm:t>
    </dgm:pt>
    <dgm:pt modelId="{571774E0-A50F-A040-A39A-38E923A2CA51}" type="pres">
      <dgm:prSet presAssocID="{56B7CCFB-7E9B-0046-8C46-E0C8F879DA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7227F4-FCBA-6C44-9AB8-4946CC50DF50}" type="pres">
      <dgm:prSet presAssocID="{3AC3EC0F-455B-634E-ABB0-2A72F0C8444C}" presName="centerShape" presStyleLbl="node0" presStyleIdx="0" presStyleCnt="1"/>
      <dgm:spPr/>
      <dgm:t>
        <a:bodyPr/>
        <a:lstStyle/>
        <a:p>
          <a:endParaRPr lang="en-US"/>
        </a:p>
      </dgm:t>
    </dgm:pt>
    <dgm:pt modelId="{E3B022E5-A422-9443-8958-2B1E39C95361}" type="pres">
      <dgm:prSet presAssocID="{DC313369-A145-1749-9A49-4EC670B83679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EBB6EF2D-CDC8-4641-9C93-20FDDB969CB4}" type="pres">
      <dgm:prSet presAssocID="{0D6FA838-5987-DE4E-A284-A727C36EF61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D8CD1-FD5A-F54D-A91A-41F92AF78F76}" type="pres">
      <dgm:prSet presAssocID="{E437F0E3-5D70-A94D-BAF7-2D739A914B82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C23E4F8D-F601-E442-B79E-E1A76C750878}" type="pres">
      <dgm:prSet presAssocID="{2FFB9D3B-A0FB-5747-8945-B04B3FDE6C1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895FF7-F22A-0A44-A291-CBA26C0CF425}" type="presOf" srcId="{0D6FA838-5987-DE4E-A284-A727C36EF619}" destId="{EBB6EF2D-CDC8-4641-9C93-20FDDB969CB4}" srcOrd="0" destOrd="0" presId="urn:microsoft.com/office/officeart/2005/8/layout/radial4"/>
    <dgm:cxn modelId="{3EC06D6C-FE79-2840-9F15-58CF8B9BC2CB}" srcId="{3AC3EC0F-455B-634E-ABB0-2A72F0C8444C}" destId="{0D6FA838-5987-DE4E-A284-A727C36EF619}" srcOrd="0" destOrd="0" parTransId="{DC313369-A145-1749-9A49-4EC670B83679}" sibTransId="{EB8D8DBC-A206-A140-A02D-8EE6212AE492}"/>
    <dgm:cxn modelId="{BC5265B7-DBA9-B249-9086-A423A16782AC}" type="presOf" srcId="{2FFB9D3B-A0FB-5747-8945-B04B3FDE6C12}" destId="{C23E4F8D-F601-E442-B79E-E1A76C750878}" srcOrd="0" destOrd="0" presId="urn:microsoft.com/office/officeart/2005/8/layout/radial4"/>
    <dgm:cxn modelId="{AC5B3A42-B532-3949-9230-DFDCFDFC546E}" srcId="{3AC3EC0F-455B-634E-ABB0-2A72F0C8444C}" destId="{2FFB9D3B-A0FB-5747-8945-B04B3FDE6C12}" srcOrd="1" destOrd="0" parTransId="{E437F0E3-5D70-A94D-BAF7-2D739A914B82}" sibTransId="{7C916B57-5EDE-854E-B15B-4AD4501A2EB0}"/>
    <dgm:cxn modelId="{711A96CD-D66A-A240-A506-81DDB2573783}" type="presOf" srcId="{DC313369-A145-1749-9A49-4EC670B83679}" destId="{E3B022E5-A422-9443-8958-2B1E39C95361}" srcOrd="0" destOrd="0" presId="urn:microsoft.com/office/officeart/2005/8/layout/radial4"/>
    <dgm:cxn modelId="{7C2C129A-4368-1242-88FA-C58425E6D7CC}" type="presOf" srcId="{3AC3EC0F-455B-634E-ABB0-2A72F0C8444C}" destId="{A47227F4-FCBA-6C44-9AB8-4946CC50DF50}" srcOrd="0" destOrd="0" presId="urn:microsoft.com/office/officeart/2005/8/layout/radial4"/>
    <dgm:cxn modelId="{0ACC4264-CC1C-8846-B504-F4BC6FA12677}" type="presOf" srcId="{E437F0E3-5D70-A94D-BAF7-2D739A914B82}" destId="{A10D8CD1-FD5A-F54D-A91A-41F92AF78F76}" srcOrd="0" destOrd="0" presId="urn:microsoft.com/office/officeart/2005/8/layout/radial4"/>
    <dgm:cxn modelId="{F3D5909F-DBFF-FB4C-962B-25C9537E55DF}" type="presOf" srcId="{56B7CCFB-7E9B-0046-8C46-E0C8F879DABF}" destId="{571774E0-A50F-A040-A39A-38E923A2CA51}" srcOrd="0" destOrd="0" presId="urn:microsoft.com/office/officeart/2005/8/layout/radial4"/>
    <dgm:cxn modelId="{56F39411-1440-9147-8C94-053DCCCF8B04}" srcId="{56B7CCFB-7E9B-0046-8C46-E0C8F879DABF}" destId="{3AC3EC0F-455B-634E-ABB0-2A72F0C8444C}" srcOrd="0" destOrd="0" parTransId="{BF6F00C3-11F9-274A-BF77-3E73D1FAE4D8}" sibTransId="{729F9179-A5CB-A348-89C6-FB9CA30DB1C3}"/>
    <dgm:cxn modelId="{85660A64-B0D0-6C4B-AC2A-C7EEB4EF0861}" type="presParOf" srcId="{571774E0-A50F-A040-A39A-38E923A2CA51}" destId="{A47227F4-FCBA-6C44-9AB8-4946CC50DF50}" srcOrd="0" destOrd="0" presId="urn:microsoft.com/office/officeart/2005/8/layout/radial4"/>
    <dgm:cxn modelId="{F71F984B-2B99-0345-B60A-8F0D7C53BAFE}" type="presParOf" srcId="{571774E0-A50F-A040-A39A-38E923A2CA51}" destId="{E3B022E5-A422-9443-8958-2B1E39C95361}" srcOrd="1" destOrd="0" presId="urn:microsoft.com/office/officeart/2005/8/layout/radial4"/>
    <dgm:cxn modelId="{9F162553-4A69-2C4E-885F-7368467B4041}" type="presParOf" srcId="{571774E0-A50F-A040-A39A-38E923A2CA51}" destId="{EBB6EF2D-CDC8-4641-9C93-20FDDB969CB4}" srcOrd="2" destOrd="0" presId="urn:microsoft.com/office/officeart/2005/8/layout/radial4"/>
    <dgm:cxn modelId="{34E5C683-DCD4-5649-B901-F32C1EE43024}" type="presParOf" srcId="{571774E0-A50F-A040-A39A-38E923A2CA51}" destId="{A10D8CD1-FD5A-F54D-A91A-41F92AF78F76}" srcOrd="3" destOrd="0" presId="urn:microsoft.com/office/officeart/2005/8/layout/radial4"/>
    <dgm:cxn modelId="{555DEF99-8EDD-044C-8514-6B4A9370AB06}" type="presParOf" srcId="{571774E0-A50F-A040-A39A-38E923A2CA51}" destId="{C23E4F8D-F601-E442-B79E-E1A76C750878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EFF384-0A1B-B94C-8AE2-A0365FD542AE}" type="doc">
      <dgm:prSet loTypeId="urn:microsoft.com/office/officeart/2005/8/layout/arrow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A7422DE-0046-6244-BA45-0ADEC9D6FEA6}">
      <dgm:prSet phldrT="[Text]"/>
      <dgm:spPr/>
      <dgm:t>
        <a:bodyPr/>
        <a:lstStyle/>
        <a:p>
          <a:r>
            <a:rPr lang="en-GB" dirty="0"/>
            <a:t>There are many potential detection approaches…</a:t>
          </a:r>
        </a:p>
      </dgm:t>
    </dgm:pt>
    <dgm:pt modelId="{B15E5036-86BD-5C40-92D2-6D5AE94D027F}" type="parTrans" cxnId="{68D0185A-BFE1-654D-A122-98CAFD4D3705}">
      <dgm:prSet/>
      <dgm:spPr/>
      <dgm:t>
        <a:bodyPr/>
        <a:lstStyle/>
        <a:p>
          <a:endParaRPr lang="en-GB"/>
        </a:p>
      </dgm:t>
    </dgm:pt>
    <dgm:pt modelId="{45267334-5CB9-4747-AB9D-8A11F1585492}" type="sibTrans" cxnId="{68D0185A-BFE1-654D-A122-98CAFD4D3705}">
      <dgm:prSet/>
      <dgm:spPr/>
      <dgm:t>
        <a:bodyPr/>
        <a:lstStyle/>
        <a:p>
          <a:endParaRPr lang="en-GB"/>
        </a:p>
      </dgm:t>
    </dgm:pt>
    <dgm:pt modelId="{A5F1B048-0FFF-9A4D-BE6A-FBE86E6C21FA}">
      <dgm:prSet phldrT="[Text]"/>
      <dgm:spPr/>
      <dgm:t>
        <a:bodyPr/>
        <a:lstStyle/>
        <a:p>
          <a:r>
            <a:rPr lang="en-GB" dirty="0"/>
            <a:t>Prioritise detection approaches that:</a:t>
          </a:r>
        </a:p>
      </dgm:t>
    </dgm:pt>
    <dgm:pt modelId="{11D486D7-0196-F044-9483-72EC40B8F44D}" type="parTrans" cxnId="{8076428F-2246-EC4E-ABB4-E686ED7942C7}">
      <dgm:prSet/>
      <dgm:spPr/>
      <dgm:t>
        <a:bodyPr/>
        <a:lstStyle/>
        <a:p>
          <a:endParaRPr lang="en-GB"/>
        </a:p>
      </dgm:t>
    </dgm:pt>
    <dgm:pt modelId="{CBD99810-ED04-8747-91F5-1F72BC8DFD98}" type="sibTrans" cxnId="{8076428F-2246-EC4E-ABB4-E686ED7942C7}">
      <dgm:prSet/>
      <dgm:spPr/>
      <dgm:t>
        <a:bodyPr/>
        <a:lstStyle/>
        <a:p>
          <a:endParaRPr lang="en-GB"/>
        </a:p>
      </dgm:t>
    </dgm:pt>
    <dgm:pt modelId="{EF4027CB-461E-5C4D-A743-FCD30E32F993}">
      <dgm:prSet/>
      <dgm:spPr/>
      <dgm:t>
        <a:bodyPr/>
        <a:lstStyle/>
        <a:p>
          <a:r>
            <a:rPr lang="en-GB" dirty="0"/>
            <a:t>…but we have a finite amount of time, energy and resource</a:t>
          </a:r>
        </a:p>
      </dgm:t>
    </dgm:pt>
    <dgm:pt modelId="{170587B0-10E6-0E41-A695-FA7FB6FB34D5}" type="parTrans" cxnId="{F3C3E903-A020-5040-A6B8-3BA2F447509E}">
      <dgm:prSet/>
      <dgm:spPr/>
      <dgm:t>
        <a:bodyPr/>
        <a:lstStyle/>
        <a:p>
          <a:endParaRPr lang="en-GB"/>
        </a:p>
      </dgm:t>
    </dgm:pt>
    <dgm:pt modelId="{F256F79D-22E7-D049-BF3E-5A356BBA9EAD}" type="sibTrans" cxnId="{F3C3E903-A020-5040-A6B8-3BA2F447509E}">
      <dgm:prSet/>
      <dgm:spPr/>
      <dgm:t>
        <a:bodyPr/>
        <a:lstStyle/>
        <a:p>
          <a:endParaRPr lang="en-GB"/>
        </a:p>
      </dgm:t>
    </dgm:pt>
    <dgm:pt modelId="{1D2187AC-D683-1E4D-A22A-255FA9849726}">
      <dgm:prSet/>
      <dgm:spPr/>
      <dgm:t>
        <a:bodyPr/>
        <a:lstStyle/>
        <a:p>
          <a:r>
            <a:rPr lang="en-GB" dirty="0"/>
            <a:t>are highly probative</a:t>
          </a:r>
        </a:p>
      </dgm:t>
    </dgm:pt>
    <dgm:pt modelId="{012407E8-187D-D048-8F1E-E3F020A71CE2}" type="parTrans" cxnId="{165A588A-4605-E44E-B3C3-9C62166E7E34}">
      <dgm:prSet/>
      <dgm:spPr/>
      <dgm:t>
        <a:bodyPr/>
        <a:lstStyle/>
        <a:p>
          <a:endParaRPr lang="en-GB"/>
        </a:p>
      </dgm:t>
    </dgm:pt>
    <dgm:pt modelId="{C06C994F-FA5C-7848-8D80-D28FB8D3C68B}" type="sibTrans" cxnId="{165A588A-4605-E44E-B3C3-9C62166E7E34}">
      <dgm:prSet/>
      <dgm:spPr/>
      <dgm:t>
        <a:bodyPr/>
        <a:lstStyle/>
        <a:p>
          <a:endParaRPr lang="en-GB"/>
        </a:p>
      </dgm:t>
    </dgm:pt>
    <dgm:pt modelId="{215C0BC0-252F-1644-B497-414492B67DE1}">
      <dgm:prSet/>
      <dgm:spPr/>
      <dgm:t>
        <a:bodyPr/>
        <a:lstStyle/>
        <a:p>
          <a:r>
            <a:rPr lang="en-GB" dirty="0"/>
            <a:t>are scalable and sustainable</a:t>
          </a:r>
        </a:p>
      </dgm:t>
    </dgm:pt>
    <dgm:pt modelId="{F571E3B0-DB52-7C4B-932A-8C702F8A480E}" type="parTrans" cxnId="{B94CD871-631F-EF49-9307-D52CCB1043E1}">
      <dgm:prSet/>
      <dgm:spPr/>
      <dgm:t>
        <a:bodyPr/>
        <a:lstStyle/>
        <a:p>
          <a:endParaRPr lang="en-GB"/>
        </a:p>
      </dgm:t>
    </dgm:pt>
    <dgm:pt modelId="{FD0D55A6-A853-E44C-AF29-EC8B26B3E528}" type="sibTrans" cxnId="{B94CD871-631F-EF49-9307-D52CCB1043E1}">
      <dgm:prSet/>
      <dgm:spPr/>
      <dgm:t>
        <a:bodyPr/>
        <a:lstStyle/>
        <a:p>
          <a:endParaRPr lang="en-GB"/>
        </a:p>
      </dgm:t>
    </dgm:pt>
    <dgm:pt modelId="{63E75E85-DAE0-8A42-9B7E-78097DC896A0}">
      <dgm:prSet/>
      <dgm:spPr/>
      <dgm:t>
        <a:bodyPr/>
        <a:lstStyle/>
        <a:p>
          <a:r>
            <a:rPr lang="en-GB" dirty="0"/>
            <a:t>address contract-cheating behaviours in both STEM and HASS</a:t>
          </a:r>
        </a:p>
      </dgm:t>
    </dgm:pt>
    <dgm:pt modelId="{9BD29C52-9092-CE47-A49F-6E34B59E77E2}" type="parTrans" cxnId="{3580D2E9-7253-704F-B96B-DB26B7F8840C}">
      <dgm:prSet/>
      <dgm:spPr/>
      <dgm:t>
        <a:bodyPr/>
        <a:lstStyle/>
        <a:p>
          <a:endParaRPr lang="en-GB"/>
        </a:p>
      </dgm:t>
    </dgm:pt>
    <dgm:pt modelId="{9D49A69C-AE7B-C244-A115-BEB7DCB755FF}" type="sibTrans" cxnId="{3580D2E9-7253-704F-B96B-DB26B7F8840C}">
      <dgm:prSet/>
      <dgm:spPr/>
      <dgm:t>
        <a:bodyPr/>
        <a:lstStyle/>
        <a:p>
          <a:endParaRPr lang="en-GB"/>
        </a:p>
      </dgm:t>
    </dgm:pt>
    <dgm:pt modelId="{8F1F672A-CBEB-0646-A5ED-0D27EB52CA6D}">
      <dgm:prSet/>
      <dgm:spPr/>
      <dgm:t>
        <a:bodyPr/>
        <a:lstStyle/>
        <a:p>
          <a:r>
            <a:rPr lang="en-GB" dirty="0"/>
            <a:t>smash the business models of contract cheating providers</a:t>
          </a:r>
        </a:p>
      </dgm:t>
    </dgm:pt>
    <dgm:pt modelId="{A225D450-AE10-8B42-8AA8-3DCB51689F38}" type="parTrans" cxnId="{79FC4BC4-A452-424A-872B-A4A54722BF98}">
      <dgm:prSet/>
      <dgm:spPr/>
      <dgm:t>
        <a:bodyPr/>
        <a:lstStyle/>
        <a:p>
          <a:endParaRPr lang="en-GB"/>
        </a:p>
      </dgm:t>
    </dgm:pt>
    <dgm:pt modelId="{98ECA9A3-0757-C041-A1D0-85A807A36A34}" type="sibTrans" cxnId="{79FC4BC4-A452-424A-872B-A4A54722BF98}">
      <dgm:prSet/>
      <dgm:spPr/>
      <dgm:t>
        <a:bodyPr/>
        <a:lstStyle/>
        <a:p>
          <a:endParaRPr lang="en-GB"/>
        </a:p>
      </dgm:t>
    </dgm:pt>
    <dgm:pt modelId="{36221AB0-636A-314E-A71E-A0B7292BE08C}" type="pres">
      <dgm:prSet presAssocID="{A7EFF384-0A1B-B94C-8AE2-A0365FD542A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CB27D6-F83A-FA48-B8DF-74C4648B604D}" type="pres">
      <dgm:prSet presAssocID="{A7EFF384-0A1B-B94C-8AE2-A0365FD542AE}" presName="divider" presStyleLbl="fgShp" presStyleIdx="0" presStyleCnt="1"/>
      <dgm:spPr/>
    </dgm:pt>
    <dgm:pt modelId="{FBDDB557-990A-664D-B7F9-0961254691D5}" type="pres">
      <dgm:prSet presAssocID="{8A7422DE-0046-6244-BA45-0ADEC9D6FEA6}" presName="downArrow" presStyleLbl="node1" presStyleIdx="0" presStyleCnt="2"/>
      <dgm:spPr/>
    </dgm:pt>
    <dgm:pt modelId="{A5A21626-C9BB-C945-9DC7-C9D9F0630F39}" type="pres">
      <dgm:prSet presAssocID="{8A7422DE-0046-6244-BA45-0ADEC9D6FEA6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CD362-8FE4-3143-A151-24B28F7BE4CD}" type="pres">
      <dgm:prSet presAssocID="{A5F1B048-0FFF-9A4D-BE6A-FBE86E6C21FA}" presName="upArrow" presStyleLbl="node1" presStyleIdx="1" presStyleCnt="2"/>
      <dgm:spPr/>
    </dgm:pt>
    <dgm:pt modelId="{484738F3-44C0-9341-A164-B3B64564EBF8}" type="pres">
      <dgm:prSet presAssocID="{A5F1B048-0FFF-9A4D-BE6A-FBE86E6C21FA}" presName="upArrowText" presStyleLbl="revTx" presStyleIdx="1" presStyleCnt="2" custScaleX="136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FC4BC4-A452-424A-872B-A4A54722BF98}" srcId="{A5F1B048-0FFF-9A4D-BE6A-FBE86E6C21FA}" destId="{8F1F672A-CBEB-0646-A5ED-0D27EB52CA6D}" srcOrd="3" destOrd="0" parTransId="{A225D450-AE10-8B42-8AA8-3DCB51689F38}" sibTransId="{98ECA9A3-0757-C041-A1D0-85A807A36A34}"/>
    <dgm:cxn modelId="{CB60B084-B3BC-AB4A-84D5-62F22502EE35}" type="presOf" srcId="{A5F1B048-0FFF-9A4D-BE6A-FBE86E6C21FA}" destId="{484738F3-44C0-9341-A164-B3B64564EBF8}" srcOrd="0" destOrd="0" presId="urn:microsoft.com/office/officeart/2005/8/layout/arrow3"/>
    <dgm:cxn modelId="{109B6999-1B3D-9343-A7E3-0D66E9711077}" type="presOf" srcId="{8A7422DE-0046-6244-BA45-0ADEC9D6FEA6}" destId="{A5A21626-C9BB-C945-9DC7-C9D9F0630F39}" srcOrd="0" destOrd="0" presId="urn:microsoft.com/office/officeart/2005/8/layout/arrow3"/>
    <dgm:cxn modelId="{938F0945-3049-FD4F-A8AB-A9BECA3EAA5B}" type="presOf" srcId="{215C0BC0-252F-1644-B497-414492B67DE1}" destId="{484738F3-44C0-9341-A164-B3B64564EBF8}" srcOrd="0" destOrd="2" presId="urn:microsoft.com/office/officeart/2005/8/layout/arrow3"/>
    <dgm:cxn modelId="{F3C3E903-A020-5040-A6B8-3BA2F447509E}" srcId="{8A7422DE-0046-6244-BA45-0ADEC9D6FEA6}" destId="{EF4027CB-461E-5C4D-A743-FCD30E32F993}" srcOrd="0" destOrd="0" parTransId="{170587B0-10E6-0E41-A695-FA7FB6FB34D5}" sibTransId="{F256F79D-22E7-D049-BF3E-5A356BBA9EAD}"/>
    <dgm:cxn modelId="{A7C85F59-4BAC-7A40-96AB-64B480926098}" type="presOf" srcId="{1D2187AC-D683-1E4D-A22A-255FA9849726}" destId="{484738F3-44C0-9341-A164-B3B64564EBF8}" srcOrd="0" destOrd="1" presId="urn:microsoft.com/office/officeart/2005/8/layout/arrow3"/>
    <dgm:cxn modelId="{B94CD871-631F-EF49-9307-D52CCB1043E1}" srcId="{A5F1B048-0FFF-9A4D-BE6A-FBE86E6C21FA}" destId="{215C0BC0-252F-1644-B497-414492B67DE1}" srcOrd="1" destOrd="0" parTransId="{F571E3B0-DB52-7C4B-932A-8C702F8A480E}" sibTransId="{FD0D55A6-A853-E44C-AF29-EC8B26B3E528}"/>
    <dgm:cxn modelId="{C81443A4-30FB-9446-BDAC-3054745F2F94}" type="presOf" srcId="{A7EFF384-0A1B-B94C-8AE2-A0365FD542AE}" destId="{36221AB0-636A-314E-A71E-A0B7292BE08C}" srcOrd="0" destOrd="0" presId="urn:microsoft.com/office/officeart/2005/8/layout/arrow3"/>
    <dgm:cxn modelId="{165A588A-4605-E44E-B3C3-9C62166E7E34}" srcId="{A5F1B048-0FFF-9A4D-BE6A-FBE86E6C21FA}" destId="{1D2187AC-D683-1E4D-A22A-255FA9849726}" srcOrd="0" destOrd="0" parTransId="{012407E8-187D-D048-8F1E-E3F020A71CE2}" sibTransId="{C06C994F-FA5C-7848-8D80-D28FB8D3C68B}"/>
    <dgm:cxn modelId="{A2A55A11-0984-1C41-9B61-18668E696150}" type="presOf" srcId="{8F1F672A-CBEB-0646-A5ED-0D27EB52CA6D}" destId="{484738F3-44C0-9341-A164-B3B64564EBF8}" srcOrd="0" destOrd="4" presId="urn:microsoft.com/office/officeart/2005/8/layout/arrow3"/>
    <dgm:cxn modelId="{8076428F-2246-EC4E-ABB4-E686ED7942C7}" srcId="{A7EFF384-0A1B-B94C-8AE2-A0365FD542AE}" destId="{A5F1B048-0FFF-9A4D-BE6A-FBE86E6C21FA}" srcOrd="1" destOrd="0" parTransId="{11D486D7-0196-F044-9483-72EC40B8F44D}" sibTransId="{CBD99810-ED04-8747-91F5-1F72BC8DFD98}"/>
    <dgm:cxn modelId="{772F1B1D-646C-2144-AC9C-5815960C6348}" type="presOf" srcId="{63E75E85-DAE0-8A42-9B7E-78097DC896A0}" destId="{484738F3-44C0-9341-A164-B3B64564EBF8}" srcOrd="0" destOrd="3" presId="urn:microsoft.com/office/officeart/2005/8/layout/arrow3"/>
    <dgm:cxn modelId="{3580D2E9-7253-704F-B96B-DB26B7F8840C}" srcId="{A5F1B048-0FFF-9A4D-BE6A-FBE86E6C21FA}" destId="{63E75E85-DAE0-8A42-9B7E-78097DC896A0}" srcOrd="2" destOrd="0" parTransId="{9BD29C52-9092-CE47-A49F-6E34B59E77E2}" sibTransId="{9D49A69C-AE7B-C244-A115-BEB7DCB755FF}"/>
    <dgm:cxn modelId="{38F71BC3-BE75-1D4B-80F3-70D2D41B7BE1}" type="presOf" srcId="{EF4027CB-461E-5C4D-A743-FCD30E32F993}" destId="{A5A21626-C9BB-C945-9DC7-C9D9F0630F39}" srcOrd="0" destOrd="1" presId="urn:microsoft.com/office/officeart/2005/8/layout/arrow3"/>
    <dgm:cxn modelId="{68D0185A-BFE1-654D-A122-98CAFD4D3705}" srcId="{A7EFF384-0A1B-B94C-8AE2-A0365FD542AE}" destId="{8A7422DE-0046-6244-BA45-0ADEC9D6FEA6}" srcOrd="0" destOrd="0" parTransId="{B15E5036-86BD-5C40-92D2-6D5AE94D027F}" sibTransId="{45267334-5CB9-4747-AB9D-8A11F1585492}"/>
    <dgm:cxn modelId="{C3E79D55-227C-BB43-AB51-F4947E19F5BA}" type="presParOf" srcId="{36221AB0-636A-314E-A71E-A0B7292BE08C}" destId="{79CB27D6-F83A-FA48-B8DF-74C4648B604D}" srcOrd="0" destOrd="0" presId="urn:microsoft.com/office/officeart/2005/8/layout/arrow3"/>
    <dgm:cxn modelId="{4E1DF820-8158-0C4E-A55B-8441FD466A49}" type="presParOf" srcId="{36221AB0-636A-314E-A71E-A0B7292BE08C}" destId="{FBDDB557-990A-664D-B7F9-0961254691D5}" srcOrd="1" destOrd="0" presId="urn:microsoft.com/office/officeart/2005/8/layout/arrow3"/>
    <dgm:cxn modelId="{FC523BAA-51BE-8A42-90B6-7DE7CC25B728}" type="presParOf" srcId="{36221AB0-636A-314E-A71E-A0B7292BE08C}" destId="{A5A21626-C9BB-C945-9DC7-C9D9F0630F39}" srcOrd="2" destOrd="0" presId="urn:microsoft.com/office/officeart/2005/8/layout/arrow3"/>
    <dgm:cxn modelId="{F0A08438-FE46-8E46-80E8-7B376E10ABE9}" type="presParOf" srcId="{36221AB0-636A-314E-A71E-A0B7292BE08C}" destId="{097CD362-8FE4-3143-A151-24B28F7BE4CD}" srcOrd="3" destOrd="0" presId="urn:microsoft.com/office/officeart/2005/8/layout/arrow3"/>
    <dgm:cxn modelId="{AED00D37-73AB-C441-8908-043AC0904F51}" type="presParOf" srcId="{36221AB0-636A-314E-A71E-A0B7292BE08C}" destId="{484738F3-44C0-9341-A164-B3B64564EBF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CF82CDE-B9A8-694A-B962-FEA71C661A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918D11-04EB-D342-B80D-B3D519D8B272}">
      <dgm:prSet phldrT="[Text]"/>
      <dgm:spPr/>
      <dgm:t>
        <a:bodyPr/>
        <a:lstStyle/>
        <a:p>
          <a:r>
            <a:rPr lang="en-GB" dirty="0"/>
            <a:t>This needs to be taken seriously</a:t>
          </a:r>
        </a:p>
      </dgm:t>
    </dgm:pt>
    <dgm:pt modelId="{A06B2636-247B-4147-B5BC-C460674F3277}" type="parTrans" cxnId="{BD5E2F27-3A9A-A44F-BF0A-0477C158E8FA}">
      <dgm:prSet/>
      <dgm:spPr/>
      <dgm:t>
        <a:bodyPr/>
        <a:lstStyle/>
        <a:p>
          <a:endParaRPr lang="en-GB"/>
        </a:p>
      </dgm:t>
    </dgm:pt>
    <dgm:pt modelId="{8B0B6C56-A10B-BA42-9095-9EBB6172AD6C}" type="sibTrans" cxnId="{BD5E2F27-3A9A-A44F-BF0A-0477C158E8FA}">
      <dgm:prSet/>
      <dgm:spPr/>
      <dgm:t>
        <a:bodyPr/>
        <a:lstStyle/>
        <a:p>
          <a:endParaRPr lang="en-GB"/>
        </a:p>
      </dgm:t>
    </dgm:pt>
    <dgm:pt modelId="{F511BE59-5F71-5144-8A39-179254B60428}">
      <dgm:prSet phldrT="[Text]"/>
      <dgm:spPr/>
      <dgm:t>
        <a:bodyPr/>
        <a:lstStyle/>
        <a:p>
          <a:r>
            <a:rPr lang="en-GB" dirty="0"/>
            <a:t>This needs to be properly resourced and supported</a:t>
          </a:r>
        </a:p>
      </dgm:t>
    </dgm:pt>
    <dgm:pt modelId="{E65F5178-EC90-F84D-9950-6ADDFE3D70C7}" type="parTrans" cxnId="{5F6D68DD-64C4-C94D-B949-0B6D076F0186}">
      <dgm:prSet/>
      <dgm:spPr/>
      <dgm:t>
        <a:bodyPr/>
        <a:lstStyle/>
        <a:p>
          <a:endParaRPr lang="en-GB"/>
        </a:p>
      </dgm:t>
    </dgm:pt>
    <dgm:pt modelId="{DB4BE247-D432-024A-AD75-43B56F407744}" type="sibTrans" cxnId="{5F6D68DD-64C4-C94D-B949-0B6D076F0186}">
      <dgm:prSet/>
      <dgm:spPr/>
      <dgm:t>
        <a:bodyPr/>
        <a:lstStyle/>
        <a:p>
          <a:endParaRPr lang="en-GB"/>
        </a:p>
      </dgm:t>
    </dgm:pt>
    <dgm:pt modelId="{B41FA58D-EFE4-574D-A474-B76A33663D85}">
      <dgm:prSet phldrT="[Text]"/>
      <dgm:spPr/>
      <dgm:t>
        <a:bodyPr/>
        <a:lstStyle/>
        <a:p>
          <a:r>
            <a:rPr lang="en-GB" dirty="0"/>
            <a:t>This needs courage and deeds not just words</a:t>
          </a:r>
        </a:p>
      </dgm:t>
    </dgm:pt>
    <dgm:pt modelId="{8657BBC7-0D1C-7544-B8D4-4AC0D7FA4DEC}" type="parTrans" cxnId="{8AF08434-2745-724E-BA5B-3BBCA2E306DA}">
      <dgm:prSet/>
      <dgm:spPr/>
      <dgm:t>
        <a:bodyPr/>
        <a:lstStyle/>
        <a:p>
          <a:endParaRPr lang="en-GB"/>
        </a:p>
      </dgm:t>
    </dgm:pt>
    <dgm:pt modelId="{1B2B1487-203A-5B42-995A-DEE7D36E54AA}" type="sibTrans" cxnId="{8AF08434-2745-724E-BA5B-3BBCA2E306DA}">
      <dgm:prSet/>
      <dgm:spPr/>
      <dgm:t>
        <a:bodyPr/>
        <a:lstStyle/>
        <a:p>
          <a:endParaRPr lang="en-GB"/>
        </a:p>
      </dgm:t>
    </dgm:pt>
    <dgm:pt modelId="{5F542451-C826-E242-AD10-FF35BE9B9894}">
      <dgm:prSet/>
      <dgm:spPr/>
      <dgm:t>
        <a:bodyPr/>
        <a:lstStyle/>
        <a:p>
          <a:r>
            <a:rPr lang="en-GB" dirty="0"/>
            <a:t>It is a ‘must have’ not a ‘good to have’</a:t>
          </a:r>
        </a:p>
      </dgm:t>
    </dgm:pt>
    <dgm:pt modelId="{EEF142C4-B249-6045-8266-095043E172DD}" type="parTrans" cxnId="{41F66D7D-3379-C541-B761-48C392E43F39}">
      <dgm:prSet/>
      <dgm:spPr/>
      <dgm:t>
        <a:bodyPr/>
        <a:lstStyle/>
        <a:p>
          <a:endParaRPr lang="en-GB"/>
        </a:p>
      </dgm:t>
    </dgm:pt>
    <dgm:pt modelId="{68A1EAD4-2A4E-EE42-B3E6-B3FEED55B682}" type="sibTrans" cxnId="{41F66D7D-3379-C541-B761-48C392E43F39}">
      <dgm:prSet/>
      <dgm:spPr/>
      <dgm:t>
        <a:bodyPr/>
        <a:lstStyle/>
        <a:p>
          <a:endParaRPr lang="en-GB"/>
        </a:p>
      </dgm:t>
    </dgm:pt>
    <dgm:pt modelId="{F09774F7-46A9-C947-A257-1621B96FD350}">
      <dgm:prSet/>
      <dgm:spPr/>
      <dgm:t>
        <a:bodyPr/>
        <a:lstStyle/>
        <a:p>
          <a:r>
            <a:rPr lang="en-GB" dirty="0"/>
            <a:t>Centralise the investigative and administrative compliance function</a:t>
          </a:r>
        </a:p>
      </dgm:t>
    </dgm:pt>
    <dgm:pt modelId="{5E1F93FB-4CE6-A943-9320-AE3B177FB545}" type="parTrans" cxnId="{99BCC712-50E1-1142-96E0-37F391D33941}">
      <dgm:prSet/>
      <dgm:spPr/>
      <dgm:t>
        <a:bodyPr/>
        <a:lstStyle/>
        <a:p>
          <a:endParaRPr lang="en-GB"/>
        </a:p>
      </dgm:t>
    </dgm:pt>
    <dgm:pt modelId="{165796A8-6E53-AB44-873B-F582F74D988F}" type="sibTrans" cxnId="{99BCC712-50E1-1142-96E0-37F391D33941}">
      <dgm:prSet/>
      <dgm:spPr/>
      <dgm:t>
        <a:bodyPr/>
        <a:lstStyle/>
        <a:p>
          <a:endParaRPr lang="en-GB"/>
        </a:p>
      </dgm:t>
    </dgm:pt>
    <dgm:pt modelId="{0EB9C94C-4A14-3748-A2FD-8098C3810911}">
      <dgm:prSet/>
      <dgm:spPr/>
      <dgm:t>
        <a:bodyPr/>
        <a:lstStyle/>
        <a:p>
          <a:r>
            <a:rPr lang="en-GB" dirty="0"/>
            <a:t>Make this someone’s job</a:t>
          </a:r>
        </a:p>
      </dgm:t>
    </dgm:pt>
    <dgm:pt modelId="{725FE110-AAB4-3840-BFAE-B08E1B3AB6C0}" type="parTrans" cxnId="{7B493013-1B80-D44E-926F-0FBDFC02FDEA}">
      <dgm:prSet/>
      <dgm:spPr/>
      <dgm:t>
        <a:bodyPr/>
        <a:lstStyle/>
        <a:p>
          <a:endParaRPr lang="en-GB"/>
        </a:p>
      </dgm:t>
    </dgm:pt>
    <dgm:pt modelId="{A6330803-2FF8-2A43-9440-D7FE3E48F3FE}" type="sibTrans" cxnId="{7B493013-1B80-D44E-926F-0FBDFC02FDEA}">
      <dgm:prSet/>
      <dgm:spPr/>
      <dgm:t>
        <a:bodyPr/>
        <a:lstStyle/>
        <a:p>
          <a:endParaRPr lang="en-GB"/>
        </a:p>
      </dgm:t>
    </dgm:pt>
    <dgm:pt modelId="{917ED330-65E9-114F-ACDF-CE0E9BA7E51C}">
      <dgm:prSet/>
      <dgm:spPr/>
      <dgm:t>
        <a:bodyPr/>
        <a:lstStyle/>
        <a:p>
          <a:r>
            <a:rPr lang="en-GB" dirty="0"/>
            <a:t>Give them tools to make them more efficient and effective</a:t>
          </a:r>
        </a:p>
      </dgm:t>
    </dgm:pt>
    <dgm:pt modelId="{C356A320-5985-B347-96D3-D0B7BDFBB2D2}" type="parTrans" cxnId="{061E5E9F-0EA1-F640-AC6C-53D8F04CD763}">
      <dgm:prSet/>
      <dgm:spPr/>
      <dgm:t>
        <a:bodyPr/>
        <a:lstStyle/>
        <a:p>
          <a:endParaRPr lang="en-GB"/>
        </a:p>
      </dgm:t>
    </dgm:pt>
    <dgm:pt modelId="{3F1D77F9-9A12-DC4C-828F-BBFCDC657299}" type="sibTrans" cxnId="{061E5E9F-0EA1-F640-AC6C-53D8F04CD763}">
      <dgm:prSet/>
      <dgm:spPr/>
      <dgm:t>
        <a:bodyPr/>
        <a:lstStyle/>
        <a:p>
          <a:endParaRPr lang="en-GB"/>
        </a:p>
      </dgm:t>
    </dgm:pt>
    <dgm:pt modelId="{1C079CEE-2A98-184E-84DE-E44D67ABD173}">
      <dgm:prSet/>
      <dgm:spPr/>
      <dgm:t>
        <a:bodyPr/>
        <a:lstStyle/>
        <a:p>
          <a:r>
            <a:rPr lang="en-GB" dirty="0"/>
            <a:t>Find your academic staff who are passionate about this and support and reward them</a:t>
          </a:r>
        </a:p>
      </dgm:t>
    </dgm:pt>
    <dgm:pt modelId="{2FBFB7C4-B1D4-7C45-923D-C0D6C009AC02}" type="parTrans" cxnId="{1167E091-B35F-2F43-9013-97D81E02854F}">
      <dgm:prSet/>
      <dgm:spPr/>
      <dgm:t>
        <a:bodyPr/>
        <a:lstStyle/>
        <a:p>
          <a:endParaRPr lang="en-GB"/>
        </a:p>
      </dgm:t>
    </dgm:pt>
    <dgm:pt modelId="{B704F123-A26D-0247-A06C-463EE7B20E70}" type="sibTrans" cxnId="{1167E091-B35F-2F43-9013-97D81E02854F}">
      <dgm:prSet/>
      <dgm:spPr/>
      <dgm:t>
        <a:bodyPr/>
        <a:lstStyle/>
        <a:p>
          <a:endParaRPr lang="en-GB"/>
        </a:p>
      </dgm:t>
    </dgm:pt>
    <dgm:pt modelId="{FB8F0565-BAB4-264F-9A42-EE7BDBB0C16F}" type="pres">
      <dgm:prSet presAssocID="{ECF82CDE-B9A8-694A-B962-FEA71C661A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49E170-5E1C-2947-BFFC-DA7D87B044A2}" type="pres">
      <dgm:prSet presAssocID="{79918D11-04EB-D342-B80D-B3D519D8B27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B5D55-A887-F047-8046-9F8660175798}" type="pres">
      <dgm:prSet presAssocID="{79918D11-04EB-D342-B80D-B3D519D8B27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54F31-2668-DB47-A4A6-969EEC4BE871}" type="pres">
      <dgm:prSet presAssocID="{F511BE59-5F71-5144-8A39-179254B6042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FE95A-4E33-A44A-997B-BE87027F33B3}" type="pres">
      <dgm:prSet presAssocID="{F511BE59-5F71-5144-8A39-179254B6042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4C7C0-35F2-3440-8FAC-239873BDAB6E}" type="pres">
      <dgm:prSet presAssocID="{B41FA58D-EFE4-574D-A474-B76A33663D8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1E5E9F-0EA1-F640-AC6C-53D8F04CD763}" srcId="{F511BE59-5F71-5144-8A39-179254B60428}" destId="{917ED330-65E9-114F-ACDF-CE0E9BA7E51C}" srcOrd="2" destOrd="0" parTransId="{C356A320-5985-B347-96D3-D0B7BDFBB2D2}" sibTransId="{3F1D77F9-9A12-DC4C-828F-BBFCDC657299}"/>
    <dgm:cxn modelId="{42E3C793-2EB4-F34F-9275-825F75DCBBA1}" type="presOf" srcId="{5F542451-C826-E242-AD10-FF35BE9B9894}" destId="{AABB5D55-A887-F047-8046-9F8660175798}" srcOrd="0" destOrd="0" presId="urn:microsoft.com/office/officeart/2005/8/layout/vList2"/>
    <dgm:cxn modelId="{29EF4AD1-D718-9044-A4ED-F62840BD32F6}" type="presOf" srcId="{917ED330-65E9-114F-ACDF-CE0E9BA7E51C}" destId="{04DFE95A-4E33-A44A-997B-BE87027F33B3}" srcOrd="0" destOrd="2" presId="urn:microsoft.com/office/officeart/2005/8/layout/vList2"/>
    <dgm:cxn modelId="{7B493013-1B80-D44E-926F-0FBDFC02FDEA}" srcId="{F511BE59-5F71-5144-8A39-179254B60428}" destId="{0EB9C94C-4A14-3748-A2FD-8098C3810911}" srcOrd="1" destOrd="0" parTransId="{725FE110-AAB4-3840-BFAE-B08E1B3AB6C0}" sibTransId="{A6330803-2FF8-2A43-9440-D7FE3E48F3FE}"/>
    <dgm:cxn modelId="{99BCC712-50E1-1142-96E0-37F391D33941}" srcId="{F511BE59-5F71-5144-8A39-179254B60428}" destId="{F09774F7-46A9-C947-A257-1621B96FD350}" srcOrd="0" destOrd="0" parTransId="{5E1F93FB-4CE6-A943-9320-AE3B177FB545}" sibTransId="{165796A8-6E53-AB44-873B-F582F74D988F}"/>
    <dgm:cxn modelId="{BD5E2F27-3A9A-A44F-BF0A-0477C158E8FA}" srcId="{ECF82CDE-B9A8-694A-B962-FEA71C661A0A}" destId="{79918D11-04EB-D342-B80D-B3D519D8B272}" srcOrd="0" destOrd="0" parTransId="{A06B2636-247B-4147-B5BC-C460674F3277}" sibTransId="{8B0B6C56-A10B-BA42-9095-9EBB6172AD6C}"/>
    <dgm:cxn modelId="{710C5E19-7CD8-AA46-883B-FE469ED10BE1}" type="presOf" srcId="{0EB9C94C-4A14-3748-A2FD-8098C3810911}" destId="{04DFE95A-4E33-A44A-997B-BE87027F33B3}" srcOrd="0" destOrd="1" presId="urn:microsoft.com/office/officeart/2005/8/layout/vList2"/>
    <dgm:cxn modelId="{1167E091-B35F-2F43-9013-97D81E02854F}" srcId="{F511BE59-5F71-5144-8A39-179254B60428}" destId="{1C079CEE-2A98-184E-84DE-E44D67ABD173}" srcOrd="3" destOrd="0" parTransId="{2FBFB7C4-B1D4-7C45-923D-C0D6C009AC02}" sibTransId="{B704F123-A26D-0247-A06C-463EE7B20E70}"/>
    <dgm:cxn modelId="{475709A9-93A4-0143-9C39-E1985E3FED26}" type="presOf" srcId="{1C079CEE-2A98-184E-84DE-E44D67ABD173}" destId="{04DFE95A-4E33-A44A-997B-BE87027F33B3}" srcOrd="0" destOrd="3" presId="urn:microsoft.com/office/officeart/2005/8/layout/vList2"/>
    <dgm:cxn modelId="{41F66D7D-3379-C541-B761-48C392E43F39}" srcId="{79918D11-04EB-D342-B80D-B3D519D8B272}" destId="{5F542451-C826-E242-AD10-FF35BE9B9894}" srcOrd="0" destOrd="0" parTransId="{EEF142C4-B249-6045-8266-095043E172DD}" sibTransId="{68A1EAD4-2A4E-EE42-B3E6-B3FEED55B682}"/>
    <dgm:cxn modelId="{2BBCD788-0A66-834B-8581-62338D33644A}" type="presOf" srcId="{F511BE59-5F71-5144-8A39-179254B60428}" destId="{58A54F31-2668-DB47-A4A6-969EEC4BE871}" srcOrd="0" destOrd="0" presId="urn:microsoft.com/office/officeart/2005/8/layout/vList2"/>
    <dgm:cxn modelId="{D47675C5-9CEF-C04C-8532-09B2879FAFA1}" type="presOf" srcId="{79918D11-04EB-D342-B80D-B3D519D8B272}" destId="{1749E170-5E1C-2947-BFFC-DA7D87B044A2}" srcOrd="0" destOrd="0" presId="urn:microsoft.com/office/officeart/2005/8/layout/vList2"/>
    <dgm:cxn modelId="{8AF08434-2745-724E-BA5B-3BBCA2E306DA}" srcId="{ECF82CDE-B9A8-694A-B962-FEA71C661A0A}" destId="{B41FA58D-EFE4-574D-A474-B76A33663D85}" srcOrd="2" destOrd="0" parTransId="{8657BBC7-0D1C-7544-B8D4-4AC0D7FA4DEC}" sibTransId="{1B2B1487-203A-5B42-995A-DEE7D36E54AA}"/>
    <dgm:cxn modelId="{3AF29F11-42DD-DF43-84D8-2E43854D5A40}" type="presOf" srcId="{ECF82CDE-B9A8-694A-B962-FEA71C661A0A}" destId="{FB8F0565-BAB4-264F-9A42-EE7BDBB0C16F}" srcOrd="0" destOrd="0" presId="urn:microsoft.com/office/officeart/2005/8/layout/vList2"/>
    <dgm:cxn modelId="{5F6D68DD-64C4-C94D-B949-0B6D076F0186}" srcId="{ECF82CDE-B9A8-694A-B962-FEA71C661A0A}" destId="{F511BE59-5F71-5144-8A39-179254B60428}" srcOrd="1" destOrd="0" parTransId="{E65F5178-EC90-F84D-9950-6ADDFE3D70C7}" sibTransId="{DB4BE247-D432-024A-AD75-43B56F407744}"/>
    <dgm:cxn modelId="{F5FA3CA7-1F91-714C-A463-AD967B01B9EF}" type="presOf" srcId="{B41FA58D-EFE4-574D-A474-B76A33663D85}" destId="{0364C7C0-35F2-3440-8FAC-239873BDAB6E}" srcOrd="0" destOrd="0" presId="urn:microsoft.com/office/officeart/2005/8/layout/vList2"/>
    <dgm:cxn modelId="{AA82869D-5947-3746-99DE-C2A700614759}" type="presOf" srcId="{F09774F7-46A9-C947-A257-1621B96FD350}" destId="{04DFE95A-4E33-A44A-997B-BE87027F33B3}" srcOrd="0" destOrd="0" presId="urn:microsoft.com/office/officeart/2005/8/layout/vList2"/>
    <dgm:cxn modelId="{737DF203-C6BE-0C48-ADB5-BF73D6475832}" type="presParOf" srcId="{FB8F0565-BAB4-264F-9A42-EE7BDBB0C16F}" destId="{1749E170-5E1C-2947-BFFC-DA7D87B044A2}" srcOrd="0" destOrd="0" presId="urn:microsoft.com/office/officeart/2005/8/layout/vList2"/>
    <dgm:cxn modelId="{C481DA88-1DD0-8C46-ACD7-D262A7892176}" type="presParOf" srcId="{FB8F0565-BAB4-264F-9A42-EE7BDBB0C16F}" destId="{AABB5D55-A887-F047-8046-9F8660175798}" srcOrd="1" destOrd="0" presId="urn:microsoft.com/office/officeart/2005/8/layout/vList2"/>
    <dgm:cxn modelId="{0CB8BE0C-E28D-D144-A62F-C3E643072C10}" type="presParOf" srcId="{FB8F0565-BAB4-264F-9A42-EE7BDBB0C16F}" destId="{58A54F31-2668-DB47-A4A6-969EEC4BE871}" srcOrd="2" destOrd="0" presId="urn:microsoft.com/office/officeart/2005/8/layout/vList2"/>
    <dgm:cxn modelId="{3F9F2A7F-5E48-244E-BC1E-1462B799ABDA}" type="presParOf" srcId="{FB8F0565-BAB4-264F-9A42-EE7BDBB0C16F}" destId="{04DFE95A-4E33-A44A-997B-BE87027F33B3}" srcOrd="3" destOrd="0" presId="urn:microsoft.com/office/officeart/2005/8/layout/vList2"/>
    <dgm:cxn modelId="{98AEFAF0-86EE-9246-8A6B-FD3DC38E14ED}" type="presParOf" srcId="{FB8F0565-BAB4-264F-9A42-EE7BDBB0C16F}" destId="{0364C7C0-35F2-3440-8FAC-239873BDAB6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E111DD1-7711-BB46-A38A-F990464678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5C12BC-C1F9-3D4E-A14F-A7F609E93AAC}">
      <dgm:prSet/>
      <dgm:spPr/>
      <dgm:t>
        <a:bodyPr/>
        <a:lstStyle/>
        <a:p>
          <a:r>
            <a:rPr lang="en-AU" b="1" dirty="0">
              <a:solidFill>
                <a:schemeClr val="accent2"/>
              </a:solidFill>
            </a:rPr>
            <a:t>Structural integrity </a:t>
          </a:r>
          <a:r>
            <a:rPr lang="en-AU" dirty="0"/>
            <a:t>is the ability of an item … to hold together under a load, including its own weight, without breaking or deforming excessively.</a:t>
          </a:r>
        </a:p>
        <a:p>
          <a:r>
            <a:rPr lang="en-AU" dirty="0"/>
            <a:t> It assures that the construction will perform its designed function during reasonable use, for as long as its intended life span. </a:t>
          </a:r>
        </a:p>
        <a:p>
          <a:r>
            <a:rPr lang="en-AU" dirty="0"/>
            <a:t>Items are constructed with structural integrity to prevent </a:t>
          </a:r>
          <a:r>
            <a:rPr lang="en-AU" b="1" dirty="0">
              <a:solidFill>
                <a:schemeClr val="accent2"/>
              </a:solidFill>
            </a:rPr>
            <a:t>catastrophic failure</a:t>
          </a:r>
          <a:r>
            <a:rPr lang="en-AU" dirty="0"/>
            <a:t>, which can result in injuries, severe damage, death, and/or monetary losses.</a:t>
          </a:r>
        </a:p>
      </dgm:t>
    </dgm:pt>
    <dgm:pt modelId="{E8C4562E-0A2A-FF48-A48A-3D598C2184D5}" type="parTrans" cxnId="{AD1F8951-8AF6-8C45-8A08-D780C045A691}">
      <dgm:prSet/>
      <dgm:spPr/>
      <dgm:t>
        <a:bodyPr/>
        <a:lstStyle/>
        <a:p>
          <a:endParaRPr lang="en-GB"/>
        </a:p>
      </dgm:t>
    </dgm:pt>
    <dgm:pt modelId="{34720B00-903D-1E4C-87FD-4C4B80AB1EA1}" type="sibTrans" cxnId="{AD1F8951-8AF6-8C45-8A08-D780C045A691}">
      <dgm:prSet/>
      <dgm:spPr/>
      <dgm:t>
        <a:bodyPr/>
        <a:lstStyle/>
        <a:p>
          <a:endParaRPr lang="en-GB"/>
        </a:p>
      </dgm:t>
    </dgm:pt>
    <dgm:pt modelId="{E10A96BC-4DCF-6C4E-9EAF-E3E4F3CC6746}">
      <dgm:prSet/>
      <dgm:spPr/>
      <dgm:t>
        <a:bodyPr/>
        <a:lstStyle/>
        <a:p>
          <a:r>
            <a:rPr lang="en-AU" dirty="0"/>
            <a:t>Do we have structural integrity?</a:t>
          </a:r>
        </a:p>
      </dgm:t>
    </dgm:pt>
    <dgm:pt modelId="{61F38A96-0A89-CD47-AE59-D4EA555D110E}" type="parTrans" cxnId="{8BC981AC-AB99-4E4D-9E6F-2F6120403B74}">
      <dgm:prSet/>
      <dgm:spPr/>
      <dgm:t>
        <a:bodyPr/>
        <a:lstStyle/>
        <a:p>
          <a:endParaRPr lang="en-GB"/>
        </a:p>
      </dgm:t>
    </dgm:pt>
    <dgm:pt modelId="{C08D05B0-6F65-AE4F-810A-427C4265539D}" type="sibTrans" cxnId="{8BC981AC-AB99-4E4D-9E6F-2F6120403B74}">
      <dgm:prSet/>
      <dgm:spPr/>
      <dgm:t>
        <a:bodyPr/>
        <a:lstStyle/>
        <a:p>
          <a:endParaRPr lang="en-GB"/>
        </a:p>
      </dgm:t>
    </dgm:pt>
    <dgm:pt modelId="{36B740C0-1593-3A47-9D6F-9A1C3F1603FE}" type="pres">
      <dgm:prSet presAssocID="{EE111DD1-7711-BB46-A38A-F990464678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E74111-01F2-C341-805D-12D1ACB17BEF}" type="pres">
      <dgm:prSet presAssocID="{475C12BC-C1F9-3D4E-A14F-A7F609E93AA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B7302-C9AC-9F42-AAC3-331ADD559CE6}" type="pres">
      <dgm:prSet presAssocID="{475C12BC-C1F9-3D4E-A14F-A7F609E93AA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519F65-DB8B-684D-AF78-590E22F53E86}" type="presOf" srcId="{EE111DD1-7711-BB46-A38A-F99046467815}" destId="{36B740C0-1593-3A47-9D6F-9A1C3F1603FE}" srcOrd="0" destOrd="0" presId="urn:microsoft.com/office/officeart/2005/8/layout/vList2"/>
    <dgm:cxn modelId="{58145D22-ACCA-7A4B-9D42-DFB18F5FC826}" type="presOf" srcId="{E10A96BC-4DCF-6C4E-9EAF-E3E4F3CC6746}" destId="{4ADB7302-C9AC-9F42-AAC3-331ADD559CE6}" srcOrd="0" destOrd="0" presId="urn:microsoft.com/office/officeart/2005/8/layout/vList2"/>
    <dgm:cxn modelId="{AD1F8951-8AF6-8C45-8A08-D780C045A691}" srcId="{EE111DD1-7711-BB46-A38A-F99046467815}" destId="{475C12BC-C1F9-3D4E-A14F-A7F609E93AAC}" srcOrd="0" destOrd="0" parTransId="{E8C4562E-0A2A-FF48-A48A-3D598C2184D5}" sibTransId="{34720B00-903D-1E4C-87FD-4C4B80AB1EA1}"/>
    <dgm:cxn modelId="{9A008160-643F-3041-9054-F4A50AFA204B}" type="presOf" srcId="{475C12BC-C1F9-3D4E-A14F-A7F609E93AAC}" destId="{05E74111-01F2-C341-805D-12D1ACB17BEF}" srcOrd="0" destOrd="0" presId="urn:microsoft.com/office/officeart/2005/8/layout/vList2"/>
    <dgm:cxn modelId="{8BC981AC-AB99-4E4D-9E6F-2F6120403B74}" srcId="{475C12BC-C1F9-3D4E-A14F-A7F609E93AAC}" destId="{E10A96BC-4DCF-6C4E-9EAF-E3E4F3CC6746}" srcOrd="0" destOrd="0" parTransId="{61F38A96-0A89-CD47-AE59-D4EA555D110E}" sibTransId="{C08D05B0-6F65-AE4F-810A-427C4265539D}"/>
    <dgm:cxn modelId="{06738948-3DC1-C745-857A-CB1FE62E5B4A}" type="presParOf" srcId="{36B740C0-1593-3A47-9D6F-9A1C3F1603FE}" destId="{05E74111-01F2-C341-805D-12D1ACB17BEF}" srcOrd="0" destOrd="0" presId="urn:microsoft.com/office/officeart/2005/8/layout/vList2"/>
    <dgm:cxn modelId="{3092CDB3-4A75-584F-8BDA-BD835274186C}" type="presParOf" srcId="{36B740C0-1593-3A47-9D6F-9A1C3F1603FE}" destId="{4ADB7302-C9AC-9F42-AAC3-331ADD559CE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111DD1-7711-BB46-A38A-F9904646781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5C12BC-C1F9-3D4E-A14F-A7F609E93AAC}">
      <dgm:prSet/>
      <dgm:spPr/>
      <dgm:t>
        <a:bodyPr/>
        <a:lstStyle/>
        <a:p>
          <a:pPr algn="l"/>
          <a:r>
            <a:rPr lang="en-AU" b="1" dirty="0">
              <a:solidFill>
                <a:schemeClr val="accent2"/>
              </a:solidFill>
            </a:rPr>
            <a:t>Structural integrity </a:t>
          </a:r>
          <a:r>
            <a:rPr lang="en-AU" dirty="0"/>
            <a:t>is the ability of an item … to hold together under a load, including its own weight, without breaking or deforming excessively.</a:t>
          </a:r>
        </a:p>
        <a:p>
          <a:pPr algn="l"/>
          <a:r>
            <a:rPr lang="en-AU" dirty="0"/>
            <a:t>It assures that the construction will perform its designed function during reasonable use, for as long as its intended life span. </a:t>
          </a:r>
        </a:p>
        <a:p>
          <a:pPr algn="l"/>
          <a:r>
            <a:rPr lang="en-AU" dirty="0"/>
            <a:t>Items are constructed with structural integrity to prevent </a:t>
          </a:r>
          <a:r>
            <a:rPr lang="en-AU" b="1" dirty="0">
              <a:solidFill>
                <a:schemeClr val="accent2"/>
              </a:solidFill>
            </a:rPr>
            <a:t>catastrophic failure</a:t>
          </a:r>
          <a:r>
            <a:rPr lang="en-AU" dirty="0"/>
            <a:t>, which can result in injuries, severe damage, death, and/or monetary losses.</a:t>
          </a:r>
        </a:p>
      </dgm:t>
    </dgm:pt>
    <dgm:pt modelId="{E8C4562E-0A2A-FF48-A48A-3D598C2184D5}" type="parTrans" cxnId="{AD1F8951-8AF6-8C45-8A08-D780C045A691}">
      <dgm:prSet/>
      <dgm:spPr/>
      <dgm:t>
        <a:bodyPr/>
        <a:lstStyle/>
        <a:p>
          <a:endParaRPr lang="en-GB"/>
        </a:p>
      </dgm:t>
    </dgm:pt>
    <dgm:pt modelId="{34720B00-903D-1E4C-87FD-4C4B80AB1EA1}" type="sibTrans" cxnId="{AD1F8951-8AF6-8C45-8A08-D780C045A691}">
      <dgm:prSet/>
      <dgm:spPr/>
      <dgm:t>
        <a:bodyPr/>
        <a:lstStyle/>
        <a:p>
          <a:endParaRPr lang="en-GB"/>
        </a:p>
      </dgm:t>
    </dgm:pt>
    <dgm:pt modelId="{6D31DAFC-8027-A044-AADD-C91A9E5C3EB7}">
      <dgm:prSet/>
      <dgm:spPr/>
      <dgm:t>
        <a:bodyPr/>
        <a:lstStyle/>
        <a:p>
          <a:r>
            <a:rPr lang="en-AU" dirty="0"/>
            <a:t>I ask the students: “Do you have structural integrity?”</a:t>
          </a:r>
        </a:p>
      </dgm:t>
    </dgm:pt>
    <dgm:pt modelId="{FC73333B-EF88-F048-A340-8548D423F37D}" type="parTrans" cxnId="{12B35293-6C11-B847-ADE1-6667E2D06EF9}">
      <dgm:prSet/>
      <dgm:spPr/>
      <dgm:t>
        <a:bodyPr/>
        <a:lstStyle/>
        <a:p>
          <a:endParaRPr lang="en-GB"/>
        </a:p>
      </dgm:t>
    </dgm:pt>
    <dgm:pt modelId="{79614F6C-0BE4-E74E-9C20-59423C61C854}" type="sibTrans" cxnId="{12B35293-6C11-B847-ADE1-6667E2D06EF9}">
      <dgm:prSet/>
      <dgm:spPr/>
      <dgm:t>
        <a:bodyPr/>
        <a:lstStyle/>
        <a:p>
          <a:endParaRPr lang="en-GB"/>
        </a:p>
      </dgm:t>
    </dgm:pt>
    <dgm:pt modelId="{5476F30E-AD42-534B-875C-A50BE8174FF9}">
      <dgm:prSet/>
      <dgm:spPr/>
      <dgm:t>
        <a:bodyPr/>
        <a:lstStyle/>
        <a:p>
          <a:r>
            <a:rPr lang="en-AU" dirty="0"/>
            <a:t>Today I ask: “What about us?”</a:t>
          </a:r>
        </a:p>
      </dgm:t>
    </dgm:pt>
    <dgm:pt modelId="{E0E8C62F-AE03-364C-8AA9-06CF7173276E}" type="parTrans" cxnId="{BF6CE26E-31C3-C84C-8E2F-0424923B338C}">
      <dgm:prSet/>
      <dgm:spPr/>
      <dgm:t>
        <a:bodyPr/>
        <a:lstStyle/>
        <a:p>
          <a:endParaRPr lang="en-GB"/>
        </a:p>
      </dgm:t>
    </dgm:pt>
    <dgm:pt modelId="{668B308E-62FE-AE48-B70F-7A957A1C1470}" type="sibTrans" cxnId="{BF6CE26E-31C3-C84C-8E2F-0424923B338C}">
      <dgm:prSet/>
      <dgm:spPr/>
      <dgm:t>
        <a:bodyPr/>
        <a:lstStyle/>
        <a:p>
          <a:endParaRPr lang="en-GB"/>
        </a:p>
      </dgm:t>
    </dgm:pt>
    <dgm:pt modelId="{90C42F76-28CE-704A-8167-E98EC43FDAC7}" type="pres">
      <dgm:prSet presAssocID="{EE111DD1-7711-BB46-A38A-F9904646781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989FFF-37E0-CA46-8915-7B9BB9ED73F7}" type="pres">
      <dgm:prSet presAssocID="{475C12BC-C1F9-3D4E-A14F-A7F609E93AAC}" presName="vertOne" presStyleCnt="0"/>
      <dgm:spPr/>
    </dgm:pt>
    <dgm:pt modelId="{A7C677E8-B3CC-3344-8F19-2C0994F7BAF3}" type="pres">
      <dgm:prSet presAssocID="{475C12BC-C1F9-3D4E-A14F-A7F609E93AA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15CEE0-E9D5-F043-8F14-544EBB963134}" type="pres">
      <dgm:prSet presAssocID="{475C12BC-C1F9-3D4E-A14F-A7F609E93AAC}" presName="parTransOne" presStyleCnt="0"/>
      <dgm:spPr/>
    </dgm:pt>
    <dgm:pt modelId="{F8BAC380-0A94-CD40-8940-685A1D8253C8}" type="pres">
      <dgm:prSet presAssocID="{475C12BC-C1F9-3D4E-A14F-A7F609E93AAC}" presName="horzOne" presStyleCnt="0"/>
      <dgm:spPr/>
    </dgm:pt>
    <dgm:pt modelId="{B01EB44D-3AB6-3E4D-B35B-9F3BA9A43DCE}" type="pres">
      <dgm:prSet presAssocID="{6D31DAFC-8027-A044-AADD-C91A9E5C3EB7}" presName="vertTwo" presStyleCnt="0"/>
      <dgm:spPr/>
    </dgm:pt>
    <dgm:pt modelId="{B1DDA71F-2816-AB4F-8B6C-1464F6855F62}" type="pres">
      <dgm:prSet presAssocID="{6D31DAFC-8027-A044-AADD-C91A9E5C3EB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FEEB43-1808-D141-B1E6-8FE664CBCCCD}" type="pres">
      <dgm:prSet presAssocID="{6D31DAFC-8027-A044-AADD-C91A9E5C3EB7}" presName="horzTwo" presStyleCnt="0"/>
      <dgm:spPr/>
    </dgm:pt>
    <dgm:pt modelId="{E2A88B07-FB0F-CE4D-BD70-D787EE6BCA7D}" type="pres">
      <dgm:prSet presAssocID="{79614F6C-0BE4-E74E-9C20-59423C61C854}" presName="sibSpaceTwo" presStyleCnt="0"/>
      <dgm:spPr/>
    </dgm:pt>
    <dgm:pt modelId="{613D2B50-F846-D94D-807C-DC938BCC635E}" type="pres">
      <dgm:prSet presAssocID="{5476F30E-AD42-534B-875C-A50BE8174FF9}" presName="vertTwo" presStyleCnt="0"/>
      <dgm:spPr/>
    </dgm:pt>
    <dgm:pt modelId="{9C325EFA-2A03-C94F-A74C-D4F339CAA804}" type="pres">
      <dgm:prSet presAssocID="{5476F30E-AD42-534B-875C-A50BE8174FF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3C4702-9795-F542-9A8C-DE8595E9EF19}" type="pres">
      <dgm:prSet presAssocID="{5476F30E-AD42-534B-875C-A50BE8174FF9}" presName="horzTwo" presStyleCnt="0"/>
      <dgm:spPr/>
    </dgm:pt>
  </dgm:ptLst>
  <dgm:cxnLst>
    <dgm:cxn modelId="{22D054C3-3108-8544-822B-A450F0566D86}" type="presOf" srcId="{475C12BC-C1F9-3D4E-A14F-A7F609E93AAC}" destId="{A7C677E8-B3CC-3344-8F19-2C0994F7BAF3}" srcOrd="0" destOrd="0" presId="urn:microsoft.com/office/officeart/2005/8/layout/hierarchy4"/>
    <dgm:cxn modelId="{85BCEADE-5504-1D48-86F5-EE702747F4A5}" type="presOf" srcId="{EE111DD1-7711-BB46-A38A-F99046467815}" destId="{90C42F76-28CE-704A-8167-E98EC43FDAC7}" srcOrd="0" destOrd="0" presId="urn:microsoft.com/office/officeart/2005/8/layout/hierarchy4"/>
    <dgm:cxn modelId="{AD1F8951-8AF6-8C45-8A08-D780C045A691}" srcId="{EE111DD1-7711-BB46-A38A-F99046467815}" destId="{475C12BC-C1F9-3D4E-A14F-A7F609E93AAC}" srcOrd="0" destOrd="0" parTransId="{E8C4562E-0A2A-FF48-A48A-3D598C2184D5}" sibTransId="{34720B00-903D-1E4C-87FD-4C4B80AB1EA1}"/>
    <dgm:cxn modelId="{BF6CE26E-31C3-C84C-8E2F-0424923B338C}" srcId="{475C12BC-C1F9-3D4E-A14F-A7F609E93AAC}" destId="{5476F30E-AD42-534B-875C-A50BE8174FF9}" srcOrd="1" destOrd="0" parTransId="{E0E8C62F-AE03-364C-8AA9-06CF7173276E}" sibTransId="{668B308E-62FE-AE48-B70F-7A957A1C1470}"/>
    <dgm:cxn modelId="{12B35293-6C11-B847-ADE1-6667E2D06EF9}" srcId="{475C12BC-C1F9-3D4E-A14F-A7F609E93AAC}" destId="{6D31DAFC-8027-A044-AADD-C91A9E5C3EB7}" srcOrd="0" destOrd="0" parTransId="{FC73333B-EF88-F048-A340-8548D423F37D}" sibTransId="{79614F6C-0BE4-E74E-9C20-59423C61C854}"/>
    <dgm:cxn modelId="{1BFE6569-97D9-BA44-966D-3AD53DF5EB7E}" type="presOf" srcId="{6D31DAFC-8027-A044-AADD-C91A9E5C3EB7}" destId="{B1DDA71F-2816-AB4F-8B6C-1464F6855F62}" srcOrd="0" destOrd="0" presId="urn:microsoft.com/office/officeart/2005/8/layout/hierarchy4"/>
    <dgm:cxn modelId="{3EF802C1-BA2C-844F-BFEB-F756548D47EF}" type="presOf" srcId="{5476F30E-AD42-534B-875C-A50BE8174FF9}" destId="{9C325EFA-2A03-C94F-A74C-D4F339CAA804}" srcOrd="0" destOrd="0" presId="urn:microsoft.com/office/officeart/2005/8/layout/hierarchy4"/>
    <dgm:cxn modelId="{4D25A2FE-DE5F-0B40-B69A-9B67820CD6A3}" type="presParOf" srcId="{90C42F76-28CE-704A-8167-E98EC43FDAC7}" destId="{F1989FFF-37E0-CA46-8915-7B9BB9ED73F7}" srcOrd="0" destOrd="0" presId="urn:microsoft.com/office/officeart/2005/8/layout/hierarchy4"/>
    <dgm:cxn modelId="{8053866E-BCF1-4F44-B792-6813D9CBD695}" type="presParOf" srcId="{F1989FFF-37E0-CA46-8915-7B9BB9ED73F7}" destId="{A7C677E8-B3CC-3344-8F19-2C0994F7BAF3}" srcOrd="0" destOrd="0" presId="urn:microsoft.com/office/officeart/2005/8/layout/hierarchy4"/>
    <dgm:cxn modelId="{D94326CD-4F5E-2E42-B332-08EF1682D983}" type="presParOf" srcId="{F1989FFF-37E0-CA46-8915-7B9BB9ED73F7}" destId="{5B15CEE0-E9D5-F043-8F14-544EBB963134}" srcOrd="1" destOrd="0" presId="urn:microsoft.com/office/officeart/2005/8/layout/hierarchy4"/>
    <dgm:cxn modelId="{EF2C78B1-EBA2-B844-A734-C5BDF4FD0E98}" type="presParOf" srcId="{F1989FFF-37E0-CA46-8915-7B9BB9ED73F7}" destId="{F8BAC380-0A94-CD40-8940-685A1D8253C8}" srcOrd="2" destOrd="0" presId="urn:microsoft.com/office/officeart/2005/8/layout/hierarchy4"/>
    <dgm:cxn modelId="{741DDDDC-1EB4-324A-A0C8-C0EA09982D31}" type="presParOf" srcId="{F8BAC380-0A94-CD40-8940-685A1D8253C8}" destId="{B01EB44D-3AB6-3E4D-B35B-9F3BA9A43DCE}" srcOrd="0" destOrd="0" presId="urn:microsoft.com/office/officeart/2005/8/layout/hierarchy4"/>
    <dgm:cxn modelId="{B51E7079-5FA5-4F4C-86B1-CC104581E635}" type="presParOf" srcId="{B01EB44D-3AB6-3E4D-B35B-9F3BA9A43DCE}" destId="{B1DDA71F-2816-AB4F-8B6C-1464F6855F62}" srcOrd="0" destOrd="0" presId="urn:microsoft.com/office/officeart/2005/8/layout/hierarchy4"/>
    <dgm:cxn modelId="{B9D88DC0-7949-BB4E-A6D1-FFC69C7DF85C}" type="presParOf" srcId="{B01EB44D-3AB6-3E4D-B35B-9F3BA9A43DCE}" destId="{02FEEB43-1808-D141-B1E6-8FE664CBCCCD}" srcOrd="1" destOrd="0" presId="urn:microsoft.com/office/officeart/2005/8/layout/hierarchy4"/>
    <dgm:cxn modelId="{A335599D-2D13-894C-902F-AFB88E747640}" type="presParOf" srcId="{F8BAC380-0A94-CD40-8940-685A1D8253C8}" destId="{E2A88B07-FB0F-CE4D-BD70-D787EE6BCA7D}" srcOrd="1" destOrd="0" presId="urn:microsoft.com/office/officeart/2005/8/layout/hierarchy4"/>
    <dgm:cxn modelId="{91277F8E-612F-3A4A-BA0F-CF04AFAE3AFB}" type="presParOf" srcId="{F8BAC380-0A94-CD40-8940-685A1D8253C8}" destId="{613D2B50-F846-D94D-807C-DC938BCC635E}" srcOrd="2" destOrd="0" presId="urn:microsoft.com/office/officeart/2005/8/layout/hierarchy4"/>
    <dgm:cxn modelId="{85AE0F85-B2A9-B64D-9A9E-7BD7F2340F91}" type="presParOf" srcId="{613D2B50-F846-D94D-807C-DC938BCC635E}" destId="{9C325EFA-2A03-C94F-A74C-D4F339CAA804}" srcOrd="0" destOrd="0" presId="urn:microsoft.com/office/officeart/2005/8/layout/hierarchy4"/>
    <dgm:cxn modelId="{CDE92A37-92F7-8549-BABD-C0E03721A18E}" type="presParOf" srcId="{613D2B50-F846-D94D-807C-DC938BCC635E}" destId="{023C4702-9795-F542-9A8C-DE8595E9EF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E58A52-9113-B948-BAE0-3ECFDFDA7627}" type="doc">
      <dgm:prSet loTypeId="urn:microsoft.com/office/officeart/2005/8/layout/chevron1" loCatId="list" qsTypeId="urn:microsoft.com/office/officeart/2005/8/quickstyle/simple1" qsCatId="simple" csTypeId="urn:microsoft.com/office/officeart/2005/8/colors/accent1_2" csCatId="accent1" phldr="1"/>
      <dgm:spPr/>
    </dgm:pt>
    <dgm:pt modelId="{91375EDD-9151-AD4E-A63A-3B7C340652DD}">
      <dgm:prSet phldrT="[Text]"/>
      <dgm:spPr/>
      <dgm:t>
        <a:bodyPr/>
        <a:lstStyle/>
        <a:p>
          <a:r>
            <a:rPr lang="en-GB" dirty="0"/>
            <a:t>Integrity should be at the heart of everything we do </a:t>
          </a:r>
        </a:p>
      </dgm:t>
    </dgm:pt>
    <dgm:pt modelId="{E6CB5867-1984-F44A-83FC-4A2243408877}" type="parTrans" cxnId="{3B15CB1D-69B7-214F-888A-3A90E6DD3B3C}">
      <dgm:prSet/>
      <dgm:spPr/>
      <dgm:t>
        <a:bodyPr/>
        <a:lstStyle/>
        <a:p>
          <a:endParaRPr lang="en-GB"/>
        </a:p>
      </dgm:t>
    </dgm:pt>
    <dgm:pt modelId="{EA4BEAD7-8F76-AA49-B1A1-70922A2FEFF2}" type="sibTrans" cxnId="{3B15CB1D-69B7-214F-888A-3A90E6DD3B3C}">
      <dgm:prSet/>
      <dgm:spPr/>
      <dgm:t>
        <a:bodyPr/>
        <a:lstStyle/>
        <a:p>
          <a:endParaRPr lang="en-GB"/>
        </a:p>
      </dgm:t>
    </dgm:pt>
    <dgm:pt modelId="{D2C1F418-14F1-9445-A655-B111BDDEB98E}">
      <dgm:prSet phldrT="[Text]"/>
      <dgm:spPr/>
      <dgm:t>
        <a:bodyPr/>
        <a:lstStyle/>
        <a:p>
          <a:r>
            <a:rPr lang="en-GB" dirty="0"/>
            <a:t>Not just what we say</a:t>
          </a:r>
        </a:p>
      </dgm:t>
    </dgm:pt>
    <dgm:pt modelId="{16638FCE-531E-134C-9293-63EFED21B8B1}" type="parTrans" cxnId="{C0D6CE29-4DCC-BB46-9A20-F4E408CB2175}">
      <dgm:prSet/>
      <dgm:spPr/>
      <dgm:t>
        <a:bodyPr/>
        <a:lstStyle/>
        <a:p>
          <a:endParaRPr lang="en-GB"/>
        </a:p>
      </dgm:t>
    </dgm:pt>
    <dgm:pt modelId="{EA21CFC8-1C5C-5844-B7A6-00CE35955674}" type="sibTrans" cxnId="{C0D6CE29-4DCC-BB46-9A20-F4E408CB2175}">
      <dgm:prSet/>
      <dgm:spPr/>
      <dgm:t>
        <a:bodyPr/>
        <a:lstStyle/>
        <a:p>
          <a:endParaRPr lang="en-GB"/>
        </a:p>
      </dgm:t>
    </dgm:pt>
    <dgm:pt modelId="{1F799449-4468-C446-99CB-D11AF6E284D7}" type="pres">
      <dgm:prSet presAssocID="{8FE58A52-9113-B948-BAE0-3ECFDFDA7627}" presName="Name0" presStyleCnt="0">
        <dgm:presLayoutVars>
          <dgm:dir/>
          <dgm:animLvl val="lvl"/>
          <dgm:resizeHandles val="exact"/>
        </dgm:presLayoutVars>
      </dgm:prSet>
      <dgm:spPr/>
    </dgm:pt>
    <dgm:pt modelId="{A47174D3-35FB-0A42-805D-98C4C515E196}" type="pres">
      <dgm:prSet presAssocID="{91375EDD-9151-AD4E-A63A-3B7C340652DD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8D84A-0AD7-C34F-ACD6-46C261DFBFBB}" type="pres">
      <dgm:prSet presAssocID="{EA4BEAD7-8F76-AA49-B1A1-70922A2FEFF2}" presName="parTxOnlySpace" presStyleCnt="0"/>
      <dgm:spPr/>
    </dgm:pt>
    <dgm:pt modelId="{38E10FFD-E9FC-3940-9539-03BD7F241E80}" type="pres">
      <dgm:prSet presAssocID="{D2C1F418-14F1-9445-A655-B111BDDEB98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D87130-7E96-F342-B871-A8342CE5907E}" type="presOf" srcId="{91375EDD-9151-AD4E-A63A-3B7C340652DD}" destId="{A47174D3-35FB-0A42-805D-98C4C515E196}" srcOrd="0" destOrd="0" presId="urn:microsoft.com/office/officeart/2005/8/layout/chevron1"/>
    <dgm:cxn modelId="{C0D6CE29-4DCC-BB46-9A20-F4E408CB2175}" srcId="{8FE58A52-9113-B948-BAE0-3ECFDFDA7627}" destId="{D2C1F418-14F1-9445-A655-B111BDDEB98E}" srcOrd="1" destOrd="0" parTransId="{16638FCE-531E-134C-9293-63EFED21B8B1}" sibTransId="{EA21CFC8-1C5C-5844-B7A6-00CE35955674}"/>
    <dgm:cxn modelId="{296AC6CA-6DC3-B144-BAEC-6DBC6DA833F6}" type="presOf" srcId="{8FE58A52-9113-B948-BAE0-3ECFDFDA7627}" destId="{1F799449-4468-C446-99CB-D11AF6E284D7}" srcOrd="0" destOrd="0" presId="urn:microsoft.com/office/officeart/2005/8/layout/chevron1"/>
    <dgm:cxn modelId="{3B15CB1D-69B7-214F-888A-3A90E6DD3B3C}" srcId="{8FE58A52-9113-B948-BAE0-3ECFDFDA7627}" destId="{91375EDD-9151-AD4E-A63A-3B7C340652DD}" srcOrd="0" destOrd="0" parTransId="{E6CB5867-1984-F44A-83FC-4A2243408877}" sibTransId="{EA4BEAD7-8F76-AA49-B1A1-70922A2FEFF2}"/>
    <dgm:cxn modelId="{B05E21D9-A931-A548-AEA1-085FFA879179}" type="presOf" srcId="{D2C1F418-14F1-9445-A655-B111BDDEB98E}" destId="{38E10FFD-E9FC-3940-9539-03BD7F241E80}" srcOrd="0" destOrd="0" presId="urn:microsoft.com/office/officeart/2005/8/layout/chevron1"/>
    <dgm:cxn modelId="{DB48AB24-730B-C549-8968-A114B9B53931}" type="presParOf" srcId="{1F799449-4468-C446-99CB-D11AF6E284D7}" destId="{A47174D3-35FB-0A42-805D-98C4C515E196}" srcOrd="0" destOrd="0" presId="urn:microsoft.com/office/officeart/2005/8/layout/chevron1"/>
    <dgm:cxn modelId="{60C4DB02-A5B7-8242-BBE9-2E71B225F2B6}" type="presParOf" srcId="{1F799449-4468-C446-99CB-D11AF6E284D7}" destId="{8908D84A-0AD7-C34F-ACD6-46C261DFBFBB}" srcOrd="1" destOrd="0" presId="urn:microsoft.com/office/officeart/2005/8/layout/chevron1"/>
    <dgm:cxn modelId="{2E4FCF55-64A0-D043-8219-1753FBD7E11B}" type="presParOf" srcId="{1F799449-4468-C446-99CB-D11AF6E284D7}" destId="{38E10FFD-E9FC-3940-9539-03BD7F241E8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153CE6-C90F-C049-AB35-25E0104B0B4F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D6715F-D434-F943-9306-5E9EEF9FF3B2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1 Friends and Family</a:t>
          </a:r>
        </a:p>
      </dgm:t>
    </dgm:pt>
    <dgm:pt modelId="{81EABE13-03EC-8D46-A5FA-7F5B36B7709D}" type="parTrans" cxnId="{FB67F3A5-84C0-3D42-A7CA-A4BE1BD305B4}">
      <dgm:prSet/>
      <dgm:spPr/>
      <dgm:t>
        <a:bodyPr/>
        <a:lstStyle/>
        <a:p>
          <a:endParaRPr lang="en-US"/>
        </a:p>
      </dgm:t>
    </dgm:pt>
    <dgm:pt modelId="{D1A20361-FE47-EA43-9893-E0E4D0ED740D}" type="sibTrans" cxnId="{FB67F3A5-84C0-3D42-A7CA-A4BE1BD305B4}">
      <dgm:prSet/>
      <dgm:spPr/>
      <dgm:t>
        <a:bodyPr/>
        <a:lstStyle/>
        <a:p>
          <a:endParaRPr lang="en-US"/>
        </a:p>
      </dgm:t>
    </dgm:pt>
    <dgm:pt modelId="{D33E514C-7976-334A-B9CC-59EC7305F446}">
      <dgm:prSet/>
      <dgm:spPr/>
      <dgm:t>
        <a:bodyPr/>
        <a:lstStyle/>
        <a:p>
          <a:pPr rtl="0"/>
          <a:r>
            <a:rPr lang="en-US" dirty="0"/>
            <a:t>3 ‘Legitimate’ learning sites</a:t>
          </a:r>
        </a:p>
      </dgm:t>
    </dgm:pt>
    <dgm:pt modelId="{56B52AD4-4A83-C24B-9DB0-21040F91A1FB}" type="parTrans" cxnId="{62CF2B05-2F1C-3D47-BC6E-E73FEC23F930}">
      <dgm:prSet/>
      <dgm:spPr/>
      <dgm:t>
        <a:bodyPr/>
        <a:lstStyle/>
        <a:p>
          <a:endParaRPr lang="en-US"/>
        </a:p>
      </dgm:t>
    </dgm:pt>
    <dgm:pt modelId="{557973C9-7A42-2040-AE5C-3A4781BFF3EE}" type="sibTrans" cxnId="{62CF2B05-2F1C-3D47-BC6E-E73FEC23F930}">
      <dgm:prSet/>
      <dgm:spPr/>
      <dgm:t>
        <a:bodyPr/>
        <a:lstStyle/>
        <a:p>
          <a:endParaRPr lang="en-US"/>
        </a:p>
      </dgm:t>
    </dgm:pt>
    <dgm:pt modelId="{4A04881F-E3E7-2A42-963E-4184ACA72B35}">
      <dgm:prSet/>
      <dgm:spPr/>
      <dgm:t>
        <a:bodyPr/>
        <a:lstStyle/>
        <a:p>
          <a:pPr rtl="0"/>
          <a:r>
            <a:rPr lang="en-US" dirty="0"/>
            <a:t>Micro tutoring sites</a:t>
          </a:r>
        </a:p>
      </dgm:t>
    </dgm:pt>
    <dgm:pt modelId="{388663FF-3FBB-1349-AC83-B1747C181F4F}" type="parTrans" cxnId="{7634B0C2-36E9-3244-A0D2-AE79FAFEE1EC}">
      <dgm:prSet/>
      <dgm:spPr/>
      <dgm:t>
        <a:bodyPr/>
        <a:lstStyle/>
        <a:p>
          <a:endParaRPr lang="en-US"/>
        </a:p>
      </dgm:t>
    </dgm:pt>
    <dgm:pt modelId="{970F025E-7D91-A941-9F5C-1F70F1270778}" type="sibTrans" cxnId="{7634B0C2-36E9-3244-A0D2-AE79FAFEE1EC}">
      <dgm:prSet/>
      <dgm:spPr/>
      <dgm:t>
        <a:bodyPr/>
        <a:lstStyle/>
        <a:p>
          <a:endParaRPr lang="en-US"/>
        </a:p>
      </dgm:t>
    </dgm:pt>
    <dgm:pt modelId="{64A91E55-7900-8443-A496-14C77FC8285E}">
      <dgm:prSet/>
      <dgm:spPr/>
      <dgm:t>
        <a:bodyPr/>
        <a:lstStyle/>
        <a:p>
          <a:pPr rtl="0"/>
          <a:r>
            <a:rPr lang="en-US" dirty="0"/>
            <a:t>2 Academic Custom Writing sites</a:t>
          </a:r>
        </a:p>
      </dgm:t>
    </dgm:pt>
    <dgm:pt modelId="{82C9A008-3E58-094C-9344-3C3CC1855C0F}" type="parTrans" cxnId="{320091C6-F9D9-714E-A870-5BF77B71B614}">
      <dgm:prSet/>
      <dgm:spPr/>
      <dgm:t>
        <a:bodyPr/>
        <a:lstStyle/>
        <a:p>
          <a:endParaRPr lang="en-US"/>
        </a:p>
      </dgm:t>
    </dgm:pt>
    <dgm:pt modelId="{22627FCF-7C0A-C041-8C5D-48EBBE8075FA}" type="sibTrans" cxnId="{320091C6-F9D9-714E-A870-5BF77B71B614}">
      <dgm:prSet/>
      <dgm:spPr/>
      <dgm:t>
        <a:bodyPr/>
        <a:lstStyle/>
        <a:p>
          <a:endParaRPr lang="en-US"/>
        </a:p>
      </dgm:t>
    </dgm:pt>
    <dgm:pt modelId="{C696ABD0-4643-9948-81CC-71A848125320}">
      <dgm:prSet/>
      <dgm:spPr/>
      <dgm:t>
        <a:bodyPr/>
        <a:lstStyle/>
        <a:p>
          <a:pPr rtl="0"/>
          <a:r>
            <a:rPr lang="en-US" dirty="0"/>
            <a:t>Discussion sites</a:t>
          </a:r>
        </a:p>
      </dgm:t>
    </dgm:pt>
    <dgm:pt modelId="{6FAAE134-CC9D-2C45-AB66-5342BC8D9D5D}" type="parTrans" cxnId="{1B9E7ADC-32A4-4945-8161-B66E39AAAA08}">
      <dgm:prSet/>
      <dgm:spPr/>
      <dgm:t>
        <a:bodyPr/>
        <a:lstStyle/>
        <a:p>
          <a:endParaRPr lang="en-US"/>
        </a:p>
      </dgm:t>
    </dgm:pt>
    <dgm:pt modelId="{2E1CA59C-5660-CC49-BBAE-C28C15E7BC76}" type="sibTrans" cxnId="{1B9E7ADC-32A4-4945-8161-B66E39AAAA08}">
      <dgm:prSet/>
      <dgm:spPr/>
      <dgm:t>
        <a:bodyPr/>
        <a:lstStyle/>
        <a:p>
          <a:endParaRPr lang="en-US"/>
        </a:p>
      </dgm:t>
    </dgm:pt>
    <dgm:pt modelId="{134B2981-D547-B445-96A8-400BD9BCF970}">
      <dgm:prSet/>
      <dgm:spPr/>
      <dgm:t>
        <a:bodyPr/>
        <a:lstStyle/>
        <a:p>
          <a:pPr rtl="0"/>
          <a:r>
            <a:rPr lang="en-US" dirty="0"/>
            <a:t>4 Legitimate non-learning sites</a:t>
          </a:r>
        </a:p>
      </dgm:t>
    </dgm:pt>
    <dgm:pt modelId="{BB086651-9D73-7346-899B-CBE2BAF886A9}" type="parTrans" cxnId="{0C965D62-7996-5341-AF9D-FD041BB97DF8}">
      <dgm:prSet/>
      <dgm:spPr/>
      <dgm:t>
        <a:bodyPr/>
        <a:lstStyle/>
        <a:p>
          <a:endParaRPr lang="en-US"/>
        </a:p>
      </dgm:t>
    </dgm:pt>
    <dgm:pt modelId="{46B2FAA3-D6DA-5744-8A82-8D2755AC397F}" type="sibTrans" cxnId="{0C965D62-7996-5341-AF9D-FD041BB97DF8}">
      <dgm:prSet/>
      <dgm:spPr/>
      <dgm:t>
        <a:bodyPr/>
        <a:lstStyle/>
        <a:p>
          <a:endParaRPr lang="en-US"/>
        </a:p>
      </dgm:t>
    </dgm:pt>
    <dgm:pt modelId="{B52113ED-CA15-7D4E-80C8-0ECE0ED96965}">
      <dgm:prSet/>
      <dgm:spPr/>
      <dgm:t>
        <a:bodyPr/>
        <a:lstStyle/>
        <a:p>
          <a:pPr rtl="0"/>
          <a:r>
            <a:rPr lang="en-US" dirty="0"/>
            <a:t>Social Media</a:t>
          </a:r>
        </a:p>
      </dgm:t>
    </dgm:pt>
    <dgm:pt modelId="{43394C22-9330-DE4B-86A7-81B705D80A5D}" type="parTrans" cxnId="{F6791B4B-684A-8943-80E4-03ACC5B96E35}">
      <dgm:prSet/>
      <dgm:spPr/>
      <dgm:t>
        <a:bodyPr/>
        <a:lstStyle/>
        <a:p>
          <a:endParaRPr lang="en-US"/>
        </a:p>
      </dgm:t>
    </dgm:pt>
    <dgm:pt modelId="{F1BD0C6C-1A91-0144-8898-DE8B12CF2E18}" type="sibTrans" cxnId="{F6791B4B-684A-8943-80E4-03ACC5B96E35}">
      <dgm:prSet/>
      <dgm:spPr/>
      <dgm:t>
        <a:bodyPr/>
        <a:lstStyle/>
        <a:p>
          <a:endParaRPr lang="en-US"/>
        </a:p>
      </dgm:t>
    </dgm:pt>
    <dgm:pt modelId="{C8F10FB3-BDE2-C34C-AB79-7D6E3264FB51}">
      <dgm:prSet/>
      <dgm:spPr/>
      <dgm:t>
        <a:bodyPr/>
        <a:lstStyle/>
        <a:p>
          <a:pPr rtl="0"/>
          <a:r>
            <a:rPr lang="en-US" dirty="0"/>
            <a:t>Auction sites</a:t>
          </a:r>
        </a:p>
      </dgm:t>
    </dgm:pt>
    <dgm:pt modelId="{A4EF52BE-8653-2446-8F3F-52735CF2DB62}" type="parTrans" cxnId="{4335D17F-7ADB-7149-B2C2-35E062317DF6}">
      <dgm:prSet/>
      <dgm:spPr/>
      <dgm:t>
        <a:bodyPr/>
        <a:lstStyle/>
        <a:p>
          <a:endParaRPr lang="en-US"/>
        </a:p>
      </dgm:t>
    </dgm:pt>
    <dgm:pt modelId="{BC609E67-CF5C-034D-B2E4-DF713FE1B839}" type="sibTrans" cxnId="{4335D17F-7ADB-7149-B2C2-35E062317DF6}">
      <dgm:prSet/>
      <dgm:spPr/>
      <dgm:t>
        <a:bodyPr/>
        <a:lstStyle/>
        <a:p>
          <a:endParaRPr lang="en-US"/>
        </a:p>
      </dgm:t>
    </dgm:pt>
    <dgm:pt modelId="{451EFF5B-21B3-3044-91DB-E73FDDC4FD88}">
      <dgm:prSet/>
      <dgm:spPr/>
      <dgm:t>
        <a:bodyPr/>
        <a:lstStyle/>
        <a:p>
          <a:pPr rtl="0"/>
          <a:r>
            <a:rPr lang="en-US" dirty="0"/>
            <a:t>5 Paid exam takers</a:t>
          </a:r>
        </a:p>
      </dgm:t>
    </dgm:pt>
    <dgm:pt modelId="{D58DAC7B-4AE4-7848-B9A6-1FF348148D41}" type="parTrans" cxnId="{FA42A7FB-1372-5C49-B2A0-9B2B8F6EF256}">
      <dgm:prSet/>
      <dgm:spPr/>
      <dgm:t>
        <a:bodyPr/>
        <a:lstStyle/>
        <a:p>
          <a:endParaRPr lang="en-US"/>
        </a:p>
      </dgm:t>
    </dgm:pt>
    <dgm:pt modelId="{2F37B5E9-B2CC-AD47-B25E-50ED454259CD}" type="sibTrans" cxnId="{FA42A7FB-1372-5C49-B2A0-9B2B8F6EF256}">
      <dgm:prSet/>
      <dgm:spPr/>
      <dgm:t>
        <a:bodyPr/>
        <a:lstStyle/>
        <a:p>
          <a:endParaRPr lang="en-US"/>
        </a:p>
      </dgm:t>
    </dgm:pt>
    <dgm:pt modelId="{8040C72D-7E55-7F4C-8A71-2C5F0A2F2EEE}">
      <dgm:prSet/>
      <dgm:spPr/>
      <dgm:t>
        <a:bodyPr/>
        <a:lstStyle/>
        <a:p>
          <a:pPr rtl="0"/>
          <a:r>
            <a:rPr lang="en-US" dirty="0"/>
            <a:t>File sharing sites</a:t>
          </a:r>
        </a:p>
      </dgm:t>
    </dgm:pt>
    <dgm:pt modelId="{1C8DBD4C-F4F8-8A41-BCBE-E5E542B4E3CF}" type="parTrans" cxnId="{9E7E6BF8-1870-A043-8F55-7E0001B4D390}">
      <dgm:prSet/>
      <dgm:spPr/>
      <dgm:t>
        <a:bodyPr/>
        <a:lstStyle/>
        <a:p>
          <a:endParaRPr lang="en-US"/>
        </a:p>
      </dgm:t>
    </dgm:pt>
    <dgm:pt modelId="{4CF5DD7C-C421-BF4D-9983-6DBF5F83DDC5}" type="sibTrans" cxnId="{9E7E6BF8-1870-A043-8F55-7E0001B4D390}">
      <dgm:prSet/>
      <dgm:spPr/>
      <dgm:t>
        <a:bodyPr/>
        <a:lstStyle/>
        <a:p>
          <a:endParaRPr lang="en-US"/>
        </a:p>
      </dgm:t>
    </dgm:pt>
    <dgm:pt modelId="{70E9B909-F9D4-5748-A2A5-B855DAB2D58B}">
      <dgm:prSet/>
      <dgm:spPr/>
      <dgm:t>
        <a:bodyPr/>
        <a:lstStyle/>
        <a:p>
          <a:pPr rtl="0"/>
          <a:r>
            <a:rPr lang="en-US" dirty="0"/>
            <a:t>Two-sided markets</a:t>
          </a:r>
        </a:p>
      </dgm:t>
    </dgm:pt>
    <dgm:pt modelId="{06A50EAC-E71C-5945-B87B-6EA524073526}" type="parTrans" cxnId="{8EB8A263-37C9-5C41-BA58-6F45865EBE52}">
      <dgm:prSet/>
      <dgm:spPr/>
      <dgm:t>
        <a:bodyPr/>
        <a:lstStyle/>
        <a:p>
          <a:endParaRPr lang="en-US"/>
        </a:p>
      </dgm:t>
    </dgm:pt>
    <dgm:pt modelId="{6443A50C-A545-CD4D-B017-E8F1D985ABB1}" type="sibTrans" cxnId="{8EB8A263-37C9-5C41-BA58-6F45865EBE52}">
      <dgm:prSet/>
      <dgm:spPr/>
      <dgm:t>
        <a:bodyPr/>
        <a:lstStyle/>
        <a:p>
          <a:endParaRPr lang="en-US"/>
        </a:p>
      </dgm:t>
    </dgm:pt>
    <dgm:pt modelId="{AAA94B92-70E0-5B4C-AC3C-F4C510E021A6}">
      <dgm:prSet/>
      <dgm:spPr/>
      <dgm:t>
        <a:bodyPr/>
        <a:lstStyle/>
        <a:p>
          <a:pPr rtl="0"/>
          <a:r>
            <a:rPr lang="en-US"/>
            <a:t>Writing purchase sites</a:t>
          </a:r>
          <a:endParaRPr lang="en-US" dirty="0"/>
        </a:p>
      </dgm:t>
    </dgm:pt>
    <dgm:pt modelId="{2C0F389F-6F82-A64A-A62A-6456040A442C}" type="parTrans" cxnId="{4CE75BF3-4FF1-1846-8905-7C5A5C39DEB3}">
      <dgm:prSet/>
      <dgm:spPr/>
      <dgm:t>
        <a:bodyPr/>
        <a:lstStyle/>
        <a:p>
          <a:endParaRPr lang="en-US"/>
        </a:p>
      </dgm:t>
    </dgm:pt>
    <dgm:pt modelId="{75B3AAB7-E768-1847-B1C9-F1BD30CA81B7}" type="sibTrans" cxnId="{4CE75BF3-4FF1-1846-8905-7C5A5C39DEB3}">
      <dgm:prSet/>
      <dgm:spPr/>
      <dgm:t>
        <a:bodyPr/>
        <a:lstStyle/>
        <a:p>
          <a:endParaRPr lang="en-US"/>
        </a:p>
      </dgm:t>
    </dgm:pt>
    <dgm:pt modelId="{F04C800F-8711-1747-8449-D04377E7F0F3}">
      <dgm:prSet/>
      <dgm:spPr/>
      <dgm:t>
        <a:bodyPr/>
        <a:lstStyle/>
        <a:p>
          <a:pPr rtl="0"/>
          <a:r>
            <a:rPr lang="en-US" dirty="0"/>
            <a:t>Parents</a:t>
          </a:r>
        </a:p>
      </dgm:t>
    </dgm:pt>
    <dgm:pt modelId="{E5D4A439-907C-BA43-9F6D-8F13F28586D8}" type="parTrans" cxnId="{54EB5242-4C57-BC4C-8FC9-F9C1D2951F0D}">
      <dgm:prSet/>
      <dgm:spPr/>
      <dgm:t>
        <a:bodyPr/>
        <a:lstStyle/>
        <a:p>
          <a:endParaRPr lang="en-US"/>
        </a:p>
      </dgm:t>
    </dgm:pt>
    <dgm:pt modelId="{8ECC02E3-E5A9-A048-8734-AA3B7809C45C}" type="sibTrans" cxnId="{54EB5242-4C57-BC4C-8FC9-F9C1D2951F0D}">
      <dgm:prSet/>
      <dgm:spPr/>
      <dgm:t>
        <a:bodyPr/>
        <a:lstStyle/>
        <a:p>
          <a:endParaRPr lang="en-US"/>
        </a:p>
      </dgm:t>
    </dgm:pt>
    <dgm:pt modelId="{26AB5615-595B-2F40-9D24-ADEB6B828B89}">
      <dgm:prSet/>
      <dgm:spPr/>
      <dgm:t>
        <a:bodyPr/>
        <a:lstStyle/>
        <a:p>
          <a:pPr rtl="0"/>
          <a:r>
            <a:rPr lang="en-US" dirty="0"/>
            <a:t>Girl/boyfriend</a:t>
          </a:r>
        </a:p>
      </dgm:t>
    </dgm:pt>
    <dgm:pt modelId="{B76ED7BE-919F-F740-B39F-C3193F425E06}" type="parTrans" cxnId="{BCCBAC1B-13EE-5A4B-97CA-C3E66B448C98}">
      <dgm:prSet/>
      <dgm:spPr/>
      <dgm:t>
        <a:bodyPr/>
        <a:lstStyle/>
        <a:p>
          <a:endParaRPr lang="en-US"/>
        </a:p>
      </dgm:t>
    </dgm:pt>
    <dgm:pt modelId="{6255D162-4651-9E4D-A0E8-E016844502E1}" type="sibTrans" cxnId="{BCCBAC1B-13EE-5A4B-97CA-C3E66B448C98}">
      <dgm:prSet/>
      <dgm:spPr/>
      <dgm:t>
        <a:bodyPr/>
        <a:lstStyle/>
        <a:p>
          <a:endParaRPr lang="en-US"/>
        </a:p>
      </dgm:t>
    </dgm:pt>
    <dgm:pt modelId="{59804A3F-F459-B449-B607-1BB90AAADE85}">
      <dgm:prSet/>
      <dgm:spPr/>
      <dgm:t>
        <a:bodyPr/>
        <a:lstStyle/>
        <a:p>
          <a:pPr rtl="0"/>
          <a:r>
            <a:rPr lang="en-US" dirty="0"/>
            <a:t>Mates</a:t>
          </a:r>
        </a:p>
      </dgm:t>
    </dgm:pt>
    <dgm:pt modelId="{016C8B96-C53A-2143-87F3-6BB3D0486B8B}" type="parTrans" cxnId="{A10C568F-CAB9-3545-9A7C-9BBCD8ACC25A}">
      <dgm:prSet/>
      <dgm:spPr/>
      <dgm:t>
        <a:bodyPr/>
        <a:lstStyle/>
        <a:p>
          <a:endParaRPr lang="en-US"/>
        </a:p>
      </dgm:t>
    </dgm:pt>
    <dgm:pt modelId="{F694B1EE-3070-A746-952D-359AA337269B}" type="sibTrans" cxnId="{A10C568F-CAB9-3545-9A7C-9BBCD8ACC25A}">
      <dgm:prSet/>
      <dgm:spPr/>
      <dgm:t>
        <a:bodyPr/>
        <a:lstStyle/>
        <a:p>
          <a:endParaRPr lang="en-US"/>
        </a:p>
      </dgm:t>
    </dgm:pt>
    <dgm:pt modelId="{15DB3F4D-CC6A-DF4B-A7D8-9634DBA0FD7C}">
      <dgm:prSet/>
      <dgm:spPr/>
      <dgm:t>
        <a:bodyPr/>
        <a:lstStyle/>
        <a:p>
          <a:pPr rtl="0"/>
          <a:r>
            <a:rPr lang="en-US" dirty="0"/>
            <a:t>Live</a:t>
          </a:r>
        </a:p>
      </dgm:t>
    </dgm:pt>
    <dgm:pt modelId="{AA35543C-9428-3B45-80D2-1A8D6807202D}" type="parTrans" cxnId="{95B05E87-3510-A548-ABC1-1ED9D2E5EEEF}">
      <dgm:prSet/>
      <dgm:spPr/>
      <dgm:t>
        <a:bodyPr/>
        <a:lstStyle/>
        <a:p>
          <a:endParaRPr lang="en-US"/>
        </a:p>
      </dgm:t>
    </dgm:pt>
    <dgm:pt modelId="{71686273-84F7-7540-9FA8-D0C8E7690B83}" type="sibTrans" cxnId="{95B05E87-3510-A548-ABC1-1ED9D2E5EEEF}">
      <dgm:prSet/>
      <dgm:spPr/>
      <dgm:t>
        <a:bodyPr/>
        <a:lstStyle/>
        <a:p>
          <a:endParaRPr lang="en-US"/>
        </a:p>
      </dgm:t>
    </dgm:pt>
    <dgm:pt modelId="{19801C9A-D2E3-B240-B45B-CE672F2F30F3}">
      <dgm:prSet/>
      <dgm:spPr/>
      <dgm:t>
        <a:bodyPr/>
        <a:lstStyle/>
        <a:p>
          <a:pPr rtl="0"/>
          <a:r>
            <a:rPr lang="en-US" dirty="0"/>
            <a:t>Virtual</a:t>
          </a:r>
        </a:p>
      </dgm:t>
    </dgm:pt>
    <dgm:pt modelId="{D7D3DE28-C507-AC43-9C74-DFD0E6008514}" type="parTrans" cxnId="{5B90C2F7-8CBA-554F-9FBC-E295A01D48EA}">
      <dgm:prSet/>
      <dgm:spPr/>
      <dgm:t>
        <a:bodyPr/>
        <a:lstStyle/>
        <a:p>
          <a:endParaRPr lang="en-US"/>
        </a:p>
      </dgm:t>
    </dgm:pt>
    <dgm:pt modelId="{39CFCADB-652D-DC4E-8A20-B68D34057B35}" type="sibTrans" cxnId="{5B90C2F7-8CBA-554F-9FBC-E295A01D48EA}">
      <dgm:prSet/>
      <dgm:spPr/>
      <dgm:t>
        <a:bodyPr/>
        <a:lstStyle/>
        <a:p>
          <a:endParaRPr lang="en-US"/>
        </a:p>
      </dgm:t>
    </dgm:pt>
    <dgm:pt modelId="{5E7D8C13-B79F-A941-892D-716FE3F62149}">
      <dgm:prSet/>
      <dgm:spPr/>
      <dgm:t>
        <a:bodyPr/>
        <a:lstStyle/>
        <a:p>
          <a:pPr rtl="0"/>
          <a:r>
            <a:rPr lang="en-US" dirty="0" err="1"/>
            <a:t>Labour</a:t>
          </a:r>
          <a:r>
            <a:rPr lang="en-US" dirty="0"/>
            <a:t> and outsourcing sites</a:t>
          </a:r>
        </a:p>
      </dgm:t>
    </dgm:pt>
    <dgm:pt modelId="{AFD96470-CECD-3D40-86A0-E86942C99934}" type="parTrans" cxnId="{8CE9ECB4-5986-1E46-ACB8-FFD709D984F3}">
      <dgm:prSet/>
      <dgm:spPr/>
      <dgm:t>
        <a:bodyPr/>
        <a:lstStyle/>
        <a:p>
          <a:endParaRPr lang="en-GB"/>
        </a:p>
      </dgm:t>
    </dgm:pt>
    <dgm:pt modelId="{B86A707B-E494-A14B-ADA9-BF0823EE3E15}" type="sibTrans" cxnId="{8CE9ECB4-5986-1E46-ACB8-FFD709D984F3}">
      <dgm:prSet/>
      <dgm:spPr/>
      <dgm:t>
        <a:bodyPr/>
        <a:lstStyle/>
        <a:p>
          <a:endParaRPr lang="en-GB"/>
        </a:p>
      </dgm:t>
    </dgm:pt>
    <dgm:pt modelId="{0B8B6B66-5A27-5649-8931-3FBB2B43A4D1}" type="pres">
      <dgm:prSet presAssocID="{62153CE6-C90F-C049-AB35-25E0104B0B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6BAAB7-8374-DA47-B235-288B59AE22C6}" type="pres">
      <dgm:prSet presAssocID="{1CD6715F-D434-F943-9306-5E9EEF9FF3B2}" presName="composite" presStyleCnt="0"/>
      <dgm:spPr/>
    </dgm:pt>
    <dgm:pt modelId="{C41917EB-6E33-3545-8710-8BE1CE664C7D}" type="pres">
      <dgm:prSet presAssocID="{1CD6715F-D434-F943-9306-5E9EEF9FF3B2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F657A-B222-4144-9F10-ACF71DAD0712}" type="pres">
      <dgm:prSet presAssocID="{1CD6715F-D434-F943-9306-5E9EEF9FF3B2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45302-4003-7A45-A72F-0D4EE2FC4FE7}" type="pres">
      <dgm:prSet presAssocID="{D1A20361-FE47-EA43-9893-E0E4D0ED740D}" presName="space" presStyleCnt="0"/>
      <dgm:spPr/>
    </dgm:pt>
    <dgm:pt modelId="{E3E86B2A-C518-384F-83D2-16406D0C19C0}" type="pres">
      <dgm:prSet presAssocID="{64A91E55-7900-8443-A496-14C77FC8285E}" presName="composite" presStyleCnt="0"/>
      <dgm:spPr/>
    </dgm:pt>
    <dgm:pt modelId="{5CFCD154-017F-1143-BE21-D24732000903}" type="pres">
      <dgm:prSet presAssocID="{64A91E55-7900-8443-A496-14C77FC8285E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B8E0A-AB96-5A4D-9AF9-A3382391D843}" type="pres">
      <dgm:prSet presAssocID="{64A91E55-7900-8443-A496-14C77FC8285E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1DC11-D73D-1242-ACD6-7277F97FAC5E}" type="pres">
      <dgm:prSet presAssocID="{22627FCF-7C0A-C041-8C5D-48EBBE8075FA}" presName="space" presStyleCnt="0"/>
      <dgm:spPr/>
    </dgm:pt>
    <dgm:pt modelId="{4E017A73-6EC5-8045-B3D2-E897903B4583}" type="pres">
      <dgm:prSet presAssocID="{D33E514C-7976-334A-B9CC-59EC7305F446}" presName="composite" presStyleCnt="0"/>
      <dgm:spPr/>
    </dgm:pt>
    <dgm:pt modelId="{52C68357-C6F0-A644-A58E-31D044C01FC9}" type="pres">
      <dgm:prSet presAssocID="{D33E514C-7976-334A-B9CC-59EC7305F44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2DCEB-CE5C-1149-B2EE-AC4A81063FDE}" type="pres">
      <dgm:prSet presAssocID="{D33E514C-7976-334A-B9CC-59EC7305F446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9589A-5590-7443-82A1-CD66BCA27B7A}" type="pres">
      <dgm:prSet presAssocID="{557973C9-7A42-2040-AE5C-3A4781BFF3EE}" presName="space" presStyleCnt="0"/>
      <dgm:spPr/>
    </dgm:pt>
    <dgm:pt modelId="{C4ED7076-F4F1-6843-97B2-80FEA2D150C7}" type="pres">
      <dgm:prSet presAssocID="{134B2981-D547-B445-96A8-400BD9BCF970}" presName="composite" presStyleCnt="0"/>
      <dgm:spPr/>
    </dgm:pt>
    <dgm:pt modelId="{13B99DA6-A4A0-3B4E-84D9-61778EE3524E}" type="pres">
      <dgm:prSet presAssocID="{134B2981-D547-B445-96A8-400BD9BCF970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37AF6-4976-8E4B-82FC-7738F5AD7937}" type="pres">
      <dgm:prSet presAssocID="{134B2981-D547-B445-96A8-400BD9BCF970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40B3C-6D42-2A4C-83D8-1CE89BB0867C}" type="pres">
      <dgm:prSet presAssocID="{46B2FAA3-D6DA-5744-8A82-8D2755AC397F}" presName="space" presStyleCnt="0"/>
      <dgm:spPr/>
    </dgm:pt>
    <dgm:pt modelId="{E3F15A6F-35D5-FD43-B8CD-6DF088B568B6}" type="pres">
      <dgm:prSet presAssocID="{451EFF5B-21B3-3044-91DB-E73FDDC4FD88}" presName="composite" presStyleCnt="0"/>
      <dgm:spPr/>
    </dgm:pt>
    <dgm:pt modelId="{DC0AB858-9A24-5240-9234-8128F184C911}" type="pres">
      <dgm:prSet presAssocID="{451EFF5B-21B3-3044-91DB-E73FDDC4FD88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5E5C0-638B-1248-958B-0DEAE8CFA82B}" type="pres">
      <dgm:prSet presAssocID="{451EFF5B-21B3-3044-91DB-E73FDDC4FD88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DB74D6-9EA2-BD42-AD1E-C75FDE86824F}" type="presOf" srcId="{134B2981-D547-B445-96A8-400BD9BCF970}" destId="{13B99DA6-A4A0-3B4E-84D9-61778EE3524E}" srcOrd="0" destOrd="0" presId="urn:microsoft.com/office/officeart/2005/8/layout/hList1"/>
    <dgm:cxn modelId="{F75B8F7A-0E8B-2744-8410-A4D56FF09C84}" type="presOf" srcId="{15DB3F4D-CC6A-DF4B-A7D8-9634DBA0FD7C}" destId="{C855E5C0-638B-1248-958B-0DEAE8CFA82B}" srcOrd="0" destOrd="0" presId="urn:microsoft.com/office/officeart/2005/8/layout/hList1"/>
    <dgm:cxn modelId="{BCCBAC1B-13EE-5A4B-97CA-C3E66B448C98}" srcId="{1CD6715F-D434-F943-9306-5E9EEF9FF3B2}" destId="{26AB5615-595B-2F40-9D24-ADEB6B828B89}" srcOrd="1" destOrd="0" parTransId="{B76ED7BE-919F-F740-B39F-C3193F425E06}" sibTransId="{6255D162-4651-9E4D-A0E8-E016844502E1}"/>
    <dgm:cxn modelId="{DEA834AD-53AB-7549-88C8-6DCC10619226}" type="presOf" srcId="{D33E514C-7976-334A-B9CC-59EC7305F446}" destId="{52C68357-C6F0-A644-A58E-31D044C01FC9}" srcOrd="0" destOrd="0" presId="urn:microsoft.com/office/officeart/2005/8/layout/hList1"/>
    <dgm:cxn modelId="{4CE75BF3-4FF1-1846-8905-7C5A5C39DEB3}" srcId="{64A91E55-7900-8443-A496-14C77FC8285E}" destId="{AAA94B92-70E0-5B4C-AC3C-F4C510E021A6}" srcOrd="1" destOrd="0" parTransId="{2C0F389F-6F82-A64A-A62A-6456040A442C}" sibTransId="{75B3AAB7-E768-1847-B1C9-F1BD30CA81B7}"/>
    <dgm:cxn modelId="{2E6D1C73-43AA-D149-89A3-7FA029F8A792}" type="presOf" srcId="{70E9B909-F9D4-5748-A2A5-B855DAB2D58B}" destId="{AF3B8E0A-AB96-5A4D-9AF9-A3382391D843}" srcOrd="0" destOrd="0" presId="urn:microsoft.com/office/officeart/2005/8/layout/hList1"/>
    <dgm:cxn modelId="{AFBCF2E3-B4B7-1B44-870C-DD4169296494}" type="presOf" srcId="{1CD6715F-D434-F943-9306-5E9EEF9FF3B2}" destId="{C41917EB-6E33-3545-8710-8BE1CE664C7D}" srcOrd="0" destOrd="0" presId="urn:microsoft.com/office/officeart/2005/8/layout/hList1"/>
    <dgm:cxn modelId="{95B05E87-3510-A548-ABC1-1ED9D2E5EEEF}" srcId="{451EFF5B-21B3-3044-91DB-E73FDDC4FD88}" destId="{15DB3F4D-CC6A-DF4B-A7D8-9634DBA0FD7C}" srcOrd="0" destOrd="0" parTransId="{AA35543C-9428-3B45-80D2-1A8D6807202D}" sibTransId="{71686273-84F7-7540-9FA8-D0C8E7690B83}"/>
    <dgm:cxn modelId="{4335D17F-7ADB-7149-B2C2-35E062317DF6}" srcId="{134B2981-D547-B445-96A8-400BD9BCF970}" destId="{C8F10FB3-BDE2-C34C-AB79-7D6E3264FB51}" srcOrd="1" destOrd="0" parTransId="{A4EF52BE-8653-2446-8F3F-52735CF2DB62}" sibTransId="{BC609E67-CF5C-034D-B2E4-DF713FE1B839}"/>
    <dgm:cxn modelId="{27182440-599B-4E43-9B02-4C48780B7735}" type="presOf" srcId="{19801C9A-D2E3-B240-B45B-CE672F2F30F3}" destId="{C855E5C0-638B-1248-958B-0DEAE8CFA82B}" srcOrd="0" destOrd="1" presId="urn:microsoft.com/office/officeart/2005/8/layout/hList1"/>
    <dgm:cxn modelId="{A981692B-9D8E-734A-BC13-79E5B2C5C366}" type="presOf" srcId="{4A04881F-E3E7-2A42-963E-4184ACA72B35}" destId="{2972DCEB-CE5C-1149-B2EE-AC4A81063FDE}" srcOrd="0" destOrd="1" presId="urn:microsoft.com/office/officeart/2005/8/layout/hList1"/>
    <dgm:cxn modelId="{1B9E7ADC-32A4-4945-8161-B66E39AAAA08}" srcId="{D33E514C-7976-334A-B9CC-59EC7305F446}" destId="{C696ABD0-4643-9948-81CC-71A848125320}" srcOrd="0" destOrd="0" parTransId="{6FAAE134-CC9D-2C45-AB66-5342BC8D9D5D}" sibTransId="{2E1CA59C-5660-CC49-BBAE-C28C15E7BC76}"/>
    <dgm:cxn modelId="{B39DE355-A0D9-7B41-93C2-F4DF009C1B5E}" type="presOf" srcId="{5E7D8C13-B79F-A941-892D-716FE3F62149}" destId="{79D37AF6-4976-8E4B-82FC-7738F5AD7937}" srcOrd="0" destOrd="2" presId="urn:microsoft.com/office/officeart/2005/8/layout/hList1"/>
    <dgm:cxn modelId="{C2FE3F9F-E135-4043-8575-D24DE981B118}" type="presOf" srcId="{451EFF5B-21B3-3044-91DB-E73FDDC4FD88}" destId="{DC0AB858-9A24-5240-9234-8128F184C911}" srcOrd="0" destOrd="0" presId="urn:microsoft.com/office/officeart/2005/8/layout/hList1"/>
    <dgm:cxn modelId="{7634B0C2-36E9-3244-A0D2-AE79FAFEE1EC}" srcId="{D33E514C-7976-334A-B9CC-59EC7305F446}" destId="{4A04881F-E3E7-2A42-963E-4184ACA72B35}" srcOrd="1" destOrd="0" parTransId="{388663FF-3FBB-1349-AC83-B1747C181F4F}" sibTransId="{970F025E-7D91-A941-9F5C-1F70F1270778}"/>
    <dgm:cxn modelId="{320091C6-F9D9-714E-A870-5BF77B71B614}" srcId="{62153CE6-C90F-C049-AB35-25E0104B0B4F}" destId="{64A91E55-7900-8443-A496-14C77FC8285E}" srcOrd="1" destOrd="0" parTransId="{82C9A008-3E58-094C-9344-3C3CC1855C0F}" sibTransId="{22627FCF-7C0A-C041-8C5D-48EBBE8075FA}"/>
    <dgm:cxn modelId="{54EB5242-4C57-BC4C-8FC9-F9C1D2951F0D}" srcId="{1CD6715F-D434-F943-9306-5E9EEF9FF3B2}" destId="{F04C800F-8711-1747-8449-D04377E7F0F3}" srcOrd="0" destOrd="0" parTransId="{E5D4A439-907C-BA43-9F6D-8F13F28586D8}" sibTransId="{8ECC02E3-E5A9-A048-8734-AA3B7809C45C}"/>
    <dgm:cxn modelId="{00B787E1-3D33-3640-888B-BCDD4AFFD183}" type="presOf" srcId="{8040C72D-7E55-7F4C-8A71-2C5F0A2F2EEE}" destId="{2972DCEB-CE5C-1149-B2EE-AC4A81063FDE}" srcOrd="0" destOrd="2" presId="urn:microsoft.com/office/officeart/2005/8/layout/hList1"/>
    <dgm:cxn modelId="{9CBBEE23-3D82-A34F-A366-EE25BD98556C}" type="presOf" srcId="{F04C800F-8711-1747-8449-D04377E7F0F3}" destId="{7C9F657A-B222-4144-9F10-ACF71DAD0712}" srcOrd="0" destOrd="0" presId="urn:microsoft.com/office/officeart/2005/8/layout/hList1"/>
    <dgm:cxn modelId="{C49EE4C3-AFFF-414C-94D4-1D56DB16EE28}" type="presOf" srcId="{59804A3F-F459-B449-B607-1BB90AAADE85}" destId="{7C9F657A-B222-4144-9F10-ACF71DAD0712}" srcOrd="0" destOrd="2" presId="urn:microsoft.com/office/officeart/2005/8/layout/hList1"/>
    <dgm:cxn modelId="{FA42A7FB-1372-5C49-B2A0-9B2B8F6EF256}" srcId="{62153CE6-C90F-C049-AB35-25E0104B0B4F}" destId="{451EFF5B-21B3-3044-91DB-E73FDDC4FD88}" srcOrd="4" destOrd="0" parTransId="{D58DAC7B-4AE4-7848-B9A6-1FF348148D41}" sibTransId="{2F37B5E9-B2CC-AD47-B25E-50ED454259CD}"/>
    <dgm:cxn modelId="{9E7E6BF8-1870-A043-8F55-7E0001B4D390}" srcId="{D33E514C-7976-334A-B9CC-59EC7305F446}" destId="{8040C72D-7E55-7F4C-8A71-2C5F0A2F2EEE}" srcOrd="2" destOrd="0" parTransId="{1C8DBD4C-F4F8-8A41-BCBE-E5E542B4E3CF}" sibTransId="{4CF5DD7C-C421-BF4D-9983-6DBF5F83DDC5}"/>
    <dgm:cxn modelId="{1DB97D1D-856E-884A-8BDA-19D317CAACDD}" type="presOf" srcId="{26AB5615-595B-2F40-9D24-ADEB6B828B89}" destId="{7C9F657A-B222-4144-9F10-ACF71DAD0712}" srcOrd="0" destOrd="1" presId="urn:microsoft.com/office/officeart/2005/8/layout/hList1"/>
    <dgm:cxn modelId="{5B90C2F7-8CBA-554F-9FBC-E295A01D48EA}" srcId="{451EFF5B-21B3-3044-91DB-E73FDDC4FD88}" destId="{19801C9A-D2E3-B240-B45B-CE672F2F30F3}" srcOrd="1" destOrd="0" parTransId="{D7D3DE28-C507-AC43-9C74-DFD0E6008514}" sibTransId="{39CFCADB-652D-DC4E-8A20-B68D34057B35}"/>
    <dgm:cxn modelId="{FB67F3A5-84C0-3D42-A7CA-A4BE1BD305B4}" srcId="{62153CE6-C90F-C049-AB35-25E0104B0B4F}" destId="{1CD6715F-D434-F943-9306-5E9EEF9FF3B2}" srcOrd="0" destOrd="0" parTransId="{81EABE13-03EC-8D46-A5FA-7F5B36B7709D}" sibTransId="{D1A20361-FE47-EA43-9893-E0E4D0ED740D}"/>
    <dgm:cxn modelId="{051A6752-9CF7-ED40-9457-0AF750119839}" type="presOf" srcId="{62153CE6-C90F-C049-AB35-25E0104B0B4F}" destId="{0B8B6B66-5A27-5649-8931-3FBB2B43A4D1}" srcOrd="0" destOrd="0" presId="urn:microsoft.com/office/officeart/2005/8/layout/hList1"/>
    <dgm:cxn modelId="{394ABC26-E5FA-4046-91BC-8175DD942527}" type="presOf" srcId="{B52113ED-CA15-7D4E-80C8-0ECE0ED96965}" destId="{79D37AF6-4976-8E4B-82FC-7738F5AD7937}" srcOrd="0" destOrd="0" presId="urn:microsoft.com/office/officeart/2005/8/layout/hList1"/>
    <dgm:cxn modelId="{0E393FCF-3C81-6845-9180-24AB9D096B71}" type="presOf" srcId="{C696ABD0-4643-9948-81CC-71A848125320}" destId="{2972DCEB-CE5C-1149-B2EE-AC4A81063FDE}" srcOrd="0" destOrd="0" presId="urn:microsoft.com/office/officeart/2005/8/layout/hList1"/>
    <dgm:cxn modelId="{F6791B4B-684A-8943-80E4-03ACC5B96E35}" srcId="{134B2981-D547-B445-96A8-400BD9BCF970}" destId="{B52113ED-CA15-7D4E-80C8-0ECE0ED96965}" srcOrd="0" destOrd="0" parTransId="{43394C22-9330-DE4B-86A7-81B705D80A5D}" sibTransId="{F1BD0C6C-1A91-0144-8898-DE8B12CF2E18}"/>
    <dgm:cxn modelId="{66FC79FF-2550-E94F-AF4F-2A3A18C1DE8B}" type="presOf" srcId="{C8F10FB3-BDE2-C34C-AB79-7D6E3264FB51}" destId="{79D37AF6-4976-8E4B-82FC-7738F5AD7937}" srcOrd="0" destOrd="1" presId="urn:microsoft.com/office/officeart/2005/8/layout/hList1"/>
    <dgm:cxn modelId="{A10C568F-CAB9-3545-9A7C-9BBCD8ACC25A}" srcId="{1CD6715F-D434-F943-9306-5E9EEF9FF3B2}" destId="{59804A3F-F459-B449-B607-1BB90AAADE85}" srcOrd="2" destOrd="0" parTransId="{016C8B96-C53A-2143-87F3-6BB3D0486B8B}" sibTransId="{F694B1EE-3070-A746-952D-359AA337269B}"/>
    <dgm:cxn modelId="{8EB8A263-37C9-5C41-BA58-6F45865EBE52}" srcId="{64A91E55-7900-8443-A496-14C77FC8285E}" destId="{70E9B909-F9D4-5748-A2A5-B855DAB2D58B}" srcOrd="0" destOrd="0" parTransId="{06A50EAC-E71C-5945-B87B-6EA524073526}" sibTransId="{6443A50C-A545-CD4D-B017-E8F1D985ABB1}"/>
    <dgm:cxn modelId="{85127419-730B-9C4A-922C-F72731210368}" type="presOf" srcId="{64A91E55-7900-8443-A496-14C77FC8285E}" destId="{5CFCD154-017F-1143-BE21-D24732000903}" srcOrd="0" destOrd="0" presId="urn:microsoft.com/office/officeart/2005/8/layout/hList1"/>
    <dgm:cxn modelId="{48D9A257-0F24-EF47-9A99-ED61AF3889F6}" type="presOf" srcId="{AAA94B92-70E0-5B4C-AC3C-F4C510E021A6}" destId="{AF3B8E0A-AB96-5A4D-9AF9-A3382391D843}" srcOrd="0" destOrd="1" presId="urn:microsoft.com/office/officeart/2005/8/layout/hList1"/>
    <dgm:cxn modelId="{0C965D62-7996-5341-AF9D-FD041BB97DF8}" srcId="{62153CE6-C90F-C049-AB35-25E0104B0B4F}" destId="{134B2981-D547-B445-96A8-400BD9BCF970}" srcOrd="3" destOrd="0" parTransId="{BB086651-9D73-7346-899B-CBE2BAF886A9}" sibTransId="{46B2FAA3-D6DA-5744-8A82-8D2755AC397F}"/>
    <dgm:cxn modelId="{62CF2B05-2F1C-3D47-BC6E-E73FEC23F930}" srcId="{62153CE6-C90F-C049-AB35-25E0104B0B4F}" destId="{D33E514C-7976-334A-B9CC-59EC7305F446}" srcOrd="2" destOrd="0" parTransId="{56B52AD4-4A83-C24B-9DB0-21040F91A1FB}" sibTransId="{557973C9-7A42-2040-AE5C-3A4781BFF3EE}"/>
    <dgm:cxn modelId="{8CE9ECB4-5986-1E46-ACB8-FFD709D984F3}" srcId="{134B2981-D547-B445-96A8-400BD9BCF970}" destId="{5E7D8C13-B79F-A941-892D-716FE3F62149}" srcOrd="2" destOrd="0" parTransId="{AFD96470-CECD-3D40-86A0-E86942C99934}" sibTransId="{B86A707B-E494-A14B-ADA9-BF0823EE3E15}"/>
    <dgm:cxn modelId="{F3722FC5-4C60-A84A-9439-170AB4211EE9}" type="presParOf" srcId="{0B8B6B66-5A27-5649-8931-3FBB2B43A4D1}" destId="{A06BAAB7-8374-DA47-B235-288B59AE22C6}" srcOrd="0" destOrd="0" presId="urn:microsoft.com/office/officeart/2005/8/layout/hList1"/>
    <dgm:cxn modelId="{2CC1E50F-A089-8245-B62A-DCBEBD87E12C}" type="presParOf" srcId="{A06BAAB7-8374-DA47-B235-288B59AE22C6}" destId="{C41917EB-6E33-3545-8710-8BE1CE664C7D}" srcOrd="0" destOrd="0" presId="urn:microsoft.com/office/officeart/2005/8/layout/hList1"/>
    <dgm:cxn modelId="{1395C620-DAD1-2043-B566-FC8B12613F06}" type="presParOf" srcId="{A06BAAB7-8374-DA47-B235-288B59AE22C6}" destId="{7C9F657A-B222-4144-9F10-ACF71DAD0712}" srcOrd="1" destOrd="0" presId="urn:microsoft.com/office/officeart/2005/8/layout/hList1"/>
    <dgm:cxn modelId="{EE9B61C1-D441-FE49-9ED6-41CBE108C4E4}" type="presParOf" srcId="{0B8B6B66-5A27-5649-8931-3FBB2B43A4D1}" destId="{C7845302-4003-7A45-A72F-0D4EE2FC4FE7}" srcOrd="1" destOrd="0" presId="urn:microsoft.com/office/officeart/2005/8/layout/hList1"/>
    <dgm:cxn modelId="{825364A1-AB10-2A46-9428-F5BFBC0F72CD}" type="presParOf" srcId="{0B8B6B66-5A27-5649-8931-3FBB2B43A4D1}" destId="{E3E86B2A-C518-384F-83D2-16406D0C19C0}" srcOrd="2" destOrd="0" presId="urn:microsoft.com/office/officeart/2005/8/layout/hList1"/>
    <dgm:cxn modelId="{5B98934C-CA50-E642-BB15-8EFBF6B301BF}" type="presParOf" srcId="{E3E86B2A-C518-384F-83D2-16406D0C19C0}" destId="{5CFCD154-017F-1143-BE21-D24732000903}" srcOrd="0" destOrd="0" presId="urn:microsoft.com/office/officeart/2005/8/layout/hList1"/>
    <dgm:cxn modelId="{5479891A-E8E3-4A4F-85C9-967B8F4B8570}" type="presParOf" srcId="{E3E86B2A-C518-384F-83D2-16406D0C19C0}" destId="{AF3B8E0A-AB96-5A4D-9AF9-A3382391D843}" srcOrd="1" destOrd="0" presId="urn:microsoft.com/office/officeart/2005/8/layout/hList1"/>
    <dgm:cxn modelId="{6F6C00FB-B1B3-8340-B72B-B17B93BAFEED}" type="presParOf" srcId="{0B8B6B66-5A27-5649-8931-3FBB2B43A4D1}" destId="{A531DC11-D73D-1242-ACD6-7277F97FAC5E}" srcOrd="3" destOrd="0" presId="urn:microsoft.com/office/officeart/2005/8/layout/hList1"/>
    <dgm:cxn modelId="{A0C17655-6843-F943-9923-D5F7714A38CD}" type="presParOf" srcId="{0B8B6B66-5A27-5649-8931-3FBB2B43A4D1}" destId="{4E017A73-6EC5-8045-B3D2-E897903B4583}" srcOrd="4" destOrd="0" presId="urn:microsoft.com/office/officeart/2005/8/layout/hList1"/>
    <dgm:cxn modelId="{C041CEA4-FC9A-A845-87EE-13D99DC18F36}" type="presParOf" srcId="{4E017A73-6EC5-8045-B3D2-E897903B4583}" destId="{52C68357-C6F0-A644-A58E-31D044C01FC9}" srcOrd="0" destOrd="0" presId="urn:microsoft.com/office/officeart/2005/8/layout/hList1"/>
    <dgm:cxn modelId="{AF6F7E0C-0762-C14B-A400-55DBC0EA2E5E}" type="presParOf" srcId="{4E017A73-6EC5-8045-B3D2-E897903B4583}" destId="{2972DCEB-CE5C-1149-B2EE-AC4A81063FDE}" srcOrd="1" destOrd="0" presId="urn:microsoft.com/office/officeart/2005/8/layout/hList1"/>
    <dgm:cxn modelId="{C8C5755A-E8ED-3247-ADE7-0A5167E46BEA}" type="presParOf" srcId="{0B8B6B66-5A27-5649-8931-3FBB2B43A4D1}" destId="{1289589A-5590-7443-82A1-CD66BCA27B7A}" srcOrd="5" destOrd="0" presId="urn:microsoft.com/office/officeart/2005/8/layout/hList1"/>
    <dgm:cxn modelId="{B316C24D-2C29-9F4E-8775-7C11B442C6EC}" type="presParOf" srcId="{0B8B6B66-5A27-5649-8931-3FBB2B43A4D1}" destId="{C4ED7076-F4F1-6843-97B2-80FEA2D150C7}" srcOrd="6" destOrd="0" presId="urn:microsoft.com/office/officeart/2005/8/layout/hList1"/>
    <dgm:cxn modelId="{32AC70E5-867A-4F4A-8CE4-E3C4CFC11053}" type="presParOf" srcId="{C4ED7076-F4F1-6843-97B2-80FEA2D150C7}" destId="{13B99DA6-A4A0-3B4E-84D9-61778EE3524E}" srcOrd="0" destOrd="0" presId="urn:microsoft.com/office/officeart/2005/8/layout/hList1"/>
    <dgm:cxn modelId="{AA69A9D5-8A42-6F48-B096-5FBC11AEB92C}" type="presParOf" srcId="{C4ED7076-F4F1-6843-97B2-80FEA2D150C7}" destId="{79D37AF6-4976-8E4B-82FC-7738F5AD7937}" srcOrd="1" destOrd="0" presId="urn:microsoft.com/office/officeart/2005/8/layout/hList1"/>
    <dgm:cxn modelId="{4A6409BD-861A-E644-A22F-F1931F6BDD36}" type="presParOf" srcId="{0B8B6B66-5A27-5649-8931-3FBB2B43A4D1}" destId="{5E740B3C-6D42-2A4C-83D8-1CE89BB0867C}" srcOrd="7" destOrd="0" presId="urn:microsoft.com/office/officeart/2005/8/layout/hList1"/>
    <dgm:cxn modelId="{B564A4BC-D4EC-E74F-8EA6-148C711F1E19}" type="presParOf" srcId="{0B8B6B66-5A27-5649-8931-3FBB2B43A4D1}" destId="{E3F15A6F-35D5-FD43-B8CD-6DF088B568B6}" srcOrd="8" destOrd="0" presId="urn:microsoft.com/office/officeart/2005/8/layout/hList1"/>
    <dgm:cxn modelId="{1FF6E804-759F-8149-A45F-495585DAF936}" type="presParOf" srcId="{E3F15A6F-35D5-FD43-B8CD-6DF088B568B6}" destId="{DC0AB858-9A24-5240-9234-8128F184C911}" srcOrd="0" destOrd="0" presId="urn:microsoft.com/office/officeart/2005/8/layout/hList1"/>
    <dgm:cxn modelId="{B5EA1256-195B-5240-8D91-04E60D1700FC}" type="presParOf" srcId="{E3F15A6F-35D5-FD43-B8CD-6DF088B568B6}" destId="{C855E5C0-638B-1248-958B-0DEAE8CFA8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0DAE13-2720-5047-B20F-6338071BBB50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37DD7CB-1177-2A44-B4E3-92C1AE66FDDF}">
      <dgm:prSet phldrT="[Text]"/>
      <dgm:spPr/>
      <dgm:t>
        <a:bodyPr/>
        <a:lstStyle/>
        <a:p>
          <a:r>
            <a:rPr lang="en-GB" dirty="0"/>
            <a:t>6% of students admit to having engaged in 1 or more contract cheating behaviours</a:t>
          </a:r>
        </a:p>
      </dgm:t>
    </dgm:pt>
    <dgm:pt modelId="{6C33F52E-328F-8F40-B62E-742E0C19A623}" type="parTrans" cxnId="{215B8935-3011-8946-919E-5F19FCE04AB8}">
      <dgm:prSet/>
      <dgm:spPr/>
      <dgm:t>
        <a:bodyPr/>
        <a:lstStyle/>
        <a:p>
          <a:endParaRPr lang="en-GB"/>
        </a:p>
      </dgm:t>
    </dgm:pt>
    <dgm:pt modelId="{64E0C50B-D9D2-5045-BFF2-CF2647DA0D48}" type="sibTrans" cxnId="{215B8935-3011-8946-919E-5F19FCE04AB8}">
      <dgm:prSet/>
      <dgm:spPr/>
      <dgm:t>
        <a:bodyPr/>
        <a:lstStyle/>
        <a:p>
          <a:endParaRPr lang="en-GB"/>
        </a:p>
      </dgm:t>
    </dgm:pt>
    <dgm:pt modelId="{73341126-A8AF-6942-B522-EF724103C61B}">
      <dgm:prSet phldrT="[Text]"/>
      <dgm:spPr/>
      <dgm:t>
        <a:bodyPr/>
        <a:lstStyle/>
        <a:p>
          <a:r>
            <a:rPr lang="en-GB" dirty="0"/>
            <a:t>How many would this be at your institution?</a:t>
          </a:r>
        </a:p>
      </dgm:t>
    </dgm:pt>
    <dgm:pt modelId="{932028D4-92A3-4549-91E3-C5AF2F69983E}" type="parTrans" cxnId="{78931001-0227-184A-9C68-3BD471BFDDC3}">
      <dgm:prSet/>
      <dgm:spPr/>
      <dgm:t>
        <a:bodyPr/>
        <a:lstStyle/>
        <a:p>
          <a:endParaRPr lang="en-GB"/>
        </a:p>
      </dgm:t>
    </dgm:pt>
    <dgm:pt modelId="{17AE4879-DA0A-214F-9813-4BCEE6C687FE}" type="sibTrans" cxnId="{78931001-0227-184A-9C68-3BD471BFDDC3}">
      <dgm:prSet/>
      <dgm:spPr/>
      <dgm:t>
        <a:bodyPr/>
        <a:lstStyle/>
        <a:p>
          <a:endParaRPr lang="en-GB"/>
        </a:p>
      </dgm:t>
    </dgm:pt>
    <dgm:pt modelId="{1114AFBB-54C1-2A4C-9A53-B7A1EB6C9B8F}">
      <dgm:prSet phldrT="[Text]"/>
      <dgm:spPr/>
      <dgm:t>
        <a:bodyPr/>
        <a:lstStyle/>
        <a:p>
          <a:r>
            <a:rPr lang="en-GB" dirty="0"/>
            <a:t>How many is this nationally? Internationally?</a:t>
          </a:r>
        </a:p>
      </dgm:t>
    </dgm:pt>
    <dgm:pt modelId="{387EAAD6-2E9B-9D44-8BEA-B60B263B2C39}" type="parTrans" cxnId="{6A69CCC8-6194-054E-886C-0F0AE34CBCCE}">
      <dgm:prSet/>
      <dgm:spPr/>
      <dgm:t>
        <a:bodyPr/>
        <a:lstStyle/>
        <a:p>
          <a:endParaRPr lang="en-GB"/>
        </a:p>
      </dgm:t>
    </dgm:pt>
    <dgm:pt modelId="{75DE9F62-150D-1546-B123-8FF1C04DDABD}" type="sibTrans" cxnId="{6A69CCC8-6194-054E-886C-0F0AE34CBCCE}">
      <dgm:prSet/>
      <dgm:spPr/>
      <dgm:t>
        <a:bodyPr/>
        <a:lstStyle/>
        <a:p>
          <a:endParaRPr lang="en-GB"/>
        </a:p>
      </dgm:t>
    </dgm:pt>
    <dgm:pt modelId="{5B1A294B-6E4D-C948-9457-6FBAEA67A394}">
      <dgm:prSet phldrT="[Text]"/>
      <dgm:spPr/>
      <dgm:t>
        <a:bodyPr/>
        <a:lstStyle/>
        <a:p>
          <a:r>
            <a:rPr lang="en-GB" dirty="0"/>
            <a:t>Detection ‘plimsoll line’. Is anyone there yet?</a:t>
          </a:r>
        </a:p>
      </dgm:t>
    </dgm:pt>
    <dgm:pt modelId="{5319FAEF-28C7-B642-8A60-747288D7215E}" type="parTrans" cxnId="{7CED9530-839A-234C-AA23-80B9808A8FCE}">
      <dgm:prSet/>
      <dgm:spPr/>
      <dgm:t>
        <a:bodyPr/>
        <a:lstStyle/>
        <a:p>
          <a:endParaRPr lang="en-GB"/>
        </a:p>
      </dgm:t>
    </dgm:pt>
    <dgm:pt modelId="{C7CED46F-AB33-0141-8BB8-EC1A1BE9F6BB}" type="sibTrans" cxnId="{7CED9530-839A-234C-AA23-80B9808A8FCE}">
      <dgm:prSet/>
      <dgm:spPr/>
      <dgm:t>
        <a:bodyPr/>
        <a:lstStyle/>
        <a:p>
          <a:endParaRPr lang="en-GB"/>
        </a:p>
      </dgm:t>
    </dgm:pt>
    <dgm:pt modelId="{1BA83087-3DFE-E44B-9C3F-25C880C11735}" type="pres">
      <dgm:prSet presAssocID="{060DAE13-2720-5047-B20F-6338071BBB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02008F-7CFC-D349-8EA3-F000F4DC0D39}" type="pres">
      <dgm:prSet presAssocID="{637DD7CB-1177-2A44-B4E3-92C1AE66FDDF}" presName="composite" presStyleCnt="0"/>
      <dgm:spPr/>
    </dgm:pt>
    <dgm:pt modelId="{9D4B2AD1-940D-EA4E-8718-8DA1059CC688}" type="pres">
      <dgm:prSet presAssocID="{637DD7CB-1177-2A44-B4E3-92C1AE66FDDF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56111-6036-AA40-AC3B-7E7375E02EF8}" type="pres">
      <dgm:prSet presAssocID="{637DD7CB-1177-2A44-B4E3-92C1AE66FDDF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29A4EC-CFB8-6143-8982-8FC1EE41447E}" type="presOf" srcId="{73341126-A8AF-6942-B522-EF724103C61B}" destId="{78256111-6036-AA40-AC3B-7E7375E02EF8}" srcOrd="0" destOrd="0" presId="urn:microsoft.com/office/officeart/2005/8/layout/hList1"/>
    <dgm:cxn modelId="{6A69CCC8-6194-054E-886C-0F0AE34CBCCE}" srcId="{637DD7CB-1177-2A44-B4E3-92C1AE66FDDF}" destId="{1114AFBB-54C1-2A4C-9A53-B7A1EB6C9B8F}" srcOrd="1" destOrd="0" parTransId="{387EAAD6-2E9B-9D44-8BEA-B60B263B2C39}" sibTransId="{75DE9F62-150D-1546-B123-8FF1C04DDABD}"/>
    <dgm:cxn modelId="{215B8935-3011-8946-919E-5F19FCE04AB8}" srcId="{060DAE13-2720-5047-B20F-6338071BBB50}" destId="{637DD7CB-1177-2A44-B4E3-92C1AE66FDDF}" srcOrd="0" destOrd="0" parTransId="{6C33F52E-328F-8F40-B62E-742E0C19A623}" sibTransId="{64E0C50B-D9D2-5045-BFF2-CF2647DA0D48}"/>
    <dgm:cxn modelId="{BDA9A880-35D3-7642-9828-691308F0D0DF}" type="presOf" srcId="{060DAE13-2720-5047-B20F-6338071BBB50}" destId="{1BA83087-3DFE-E44B-9C3F-25C880C11735}" srcOrd="0" destOrd="0" presId="urn:microsoft.com/office/officeart/2005/8/layout/hList1"/>
    <dgm:cxn modelId="{04F41506-8EDA-E941-A1A8-0574B757D99C}" type="presOf" srcId="{637DD7CB-1177-2A44-B4E3-92C1AE66FDDF}" destId="{9D4B2AD1-940D-EA4E-8718-8DA1059CC688}" srcOrd="0" destOrd="0" presId="urn:microsoft.com/office/officeart/2005/8/layout/hList1"/>
    <dgm:cxn modelId="{78931001-0227-184A-9C68-3BD471BFDDC3}" srcId="{637DD7CB-1177-2A44-B4E3-92C1AE66FDDF}" destId="{73341126-A8AF-6942-B522-EF724103C61B}" srcOrd="0" destOrd="0" parTransId="{932028D4-92A3-4549-91E3-C5AF2F69983E}" sibTransId="{17AE4879-DA0A-214F-9813-4BCEE6C687FE}"/>
    <dgm:cxn modelId="{E23943D5-CAA8-D945-B789-DB1F646E37BD}" type="presOf" srcId="{5B1A294B-6E4D-C948-9457-6FBAEA67A394}" destId="{78256111-6036-AA40-AC3B-7E7375E02EF8}" srcOrd="0" destOrd="2" presId="urn:microsoft.com/office/officeart/2005/8/layout/hList1"/>
    <dgm:cxn modelId="{7CED9530-839A-234C-AA23-80B9808A8FCE}" srcId="{637DD7CB-1177-2A44-B4E3-92C1AE66FDDF}" destId="{5B1A294B-6E4D-C948-9457-6FBAEA67A394}" srcOrd="2" destOrd="0" parTransId="{5319FAEF-28C7-B642-8A60-747288D7215E}" sibTransId="{C7CED46F-AB33-0141-8BB8-EC1A1BE9F6BB}"/>
    <dgm:cxn modelId="{D68E78C1-A4D2-B44A-9B85-4E17D2A72D25}" type="presOf" srcId="{1114AFBB-54C1-2A4C-9A53-B7A1EB6C9B8F}" destId="{78256111-6036-AA40-AC3B-7E7375E02EF8}" srcOrd="0" destOrd="1" presId="urn:microsoft.com/office/officeart/2005/8/layout/hList1"/>
    <dgm:cxn modelId="{AD30BDFB-D3F4-F34D-9D58-C52F5C9EEDC7}" type="presParOf" srcId="{1BA83087-3DFE-E44B-9C3F-25C880C11735}" destId="{C802008F-7CFC-D349-8EA3-F000F4DC0D39}" srcOrd="0" destOrd="0" presId="urn:microsoft.com/office/officeart/2005/8/layout/hList1"/>
    <dgm:cxn modelId="{05472D8F-9CBF-2A47-B334-8BEF3A7AD2FE}" type="presParOf" srcId="{C802008F-7CFC-D349-8EA3-F000F4DC0D39}" destId="{9D4B2AD1-940D-EA4E-8718-8DA1059CC688}" srcOrd="0" destOrd="0" presId="urn:microsoft.com/office/officeart/2005/8/layout/hList1"/>
    <dgm:cxn modelId="{0C800840-2ACA-7048-8595-A74F0866A068}" type="presParOf" srcId="{C802008F-7CFC-D349-8EA3-F000F4DC0D39}" destId="{78256111-6036-AA40-AC3B-7E7375E02E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F69E4A-DE58-4545-AD6A-20FE12FE03B0}" type="doc">
      <dgm:prSet loTypeId="urn:microsoft.com/office/officeart/2005/8/layout/arrow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335D709-449F-DB4A-925F-BFE1612E9C3F}">
      <dgm:prSet phldrT="[Text]"/>
      <dgm:spPr/>
      <dgm:t>
        <a:bodyPr/>
        <a:lstStyle/>
        <a:p>
          <a:r>
            <a:rPr lang="en-GB" dirty="0"/>
            <a:t>Incidence</a:t>
          </a:r>
        </a:p>
      </dgm:t>
    </dgm:pt>
    <dgm:pt modelId="{98D8EE4B-B0C8-C64B-8D55-D9FE91896B6D}" type="parTrans" cxnId="{9FA4DE34-6DE1-7342-AF91-6C95E33CEE35}">
      <dgm:prSet/>
      <dgm:spPr/>
      <dgm:t>
        <a:bodyPr/>
        <a:lstStyle/>
        <a:p>
          <a:endParaRPr lang="en-GB"/>
        </a:p>
      </dgm:t>
    </dgm:pt>
    <dgm:pt modelId="{2260C38F-244D-9E4F-B7A3-537510BCE26E}" type="sibTrans" cxnId="{9FA4DE34-6DE1-7342-AF91-6C95E33CEE35}">
      <dgm:prSet/>
      <dgm:spPr/>
      <dgm:t>
        <a:bodyPr/>
        <a:lstStyle/>
        <a:p>
          <a:endParaRPr lang="en-GB"/>
        </a:p>
      </dgm:t>
    </dgm:pt>
    <dgm:pt modelId="{43E4A3F9-5B4C-7045-876A-E1E4D7F020A5}">
      <dgm:prSet phldrT="[Text]"/>
      <dgm:spPr/>
      <dgm:t>
        <a:bodyPr/>
        <a:lstStyle/>
        <a:p>
          <a:r>
            <a:rPr lang="en-GB" dirty="0"/>
            <a:t>Detection</a:t>
          </a:r>
        </a:p>
      </dgm:t>
    </dgm:pt>
    <dgm:pt modelId="{AD053025-5945-DE40-8382-B0D619EE0AB8}" type="parTrans" cxnId="{A3DB7F6F-0A66-8746-8150-7F7398074687}">
      <dgm:prSet/>
      <dgm:spPr/>
      <dgm:t>
        <a:bodyPr/>
        <a:lstStyle/>
        <a:p>
          <a:endParaRPr lang="en-GB"/>
        </a:p>
      </dgm:t>
    </dgm:pt>
    <dgm:pt modelId="{B77B4C01-EF85-7C48-A774-0CAFB7A6C30D}" type="sibTrans" cxnId="{A3DB7F6F-0A66-8746-8150-7F7398074687}">
      <dgm:prSet/>
      <dgm:spPr/>
      <dgm:t>
        <a:bodyPr/>
        <a:lstStyle/>
        <a:p>
          <a:endParaRPr lang="en-GB"/>
        </a:p>
      </dgm:t>
    </dgm:pt>
    <dgm:pt modelId="{36D27CAF-BDE8-FC4B-8B7C-7435954BA364}" type="pres">
      <dgm:prSet presAssocID="{AEF69E4A-DE58-4545-AD6A-20FE12FE03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05A1C3-108B-374B-9802-15647CC1BCA9}" type="pres">
      <dgm:prSet presAssocID="{9335D709-449F-DB4A-925F-BFE1612E9C3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D0A34-4689-2A45-986C-61B599B36304}" type="pres">
      <dgm:prSet presAssocID="{43E4A3F9-5B4C-7045-876A-E1E4D7F020A5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FC1250-DDAB-6F47-BDB6-65391A3E7D9E}" type="presOf" srcId="{9335D709-449F-DB4A-925F-BFE1612E9C3F}" destId="{2005A1C3-108B-374B-9802-15647CC1BCA9}" srcOrd="0" destOrd="0" presId="urn:microsoft.com/office/officeart/2005/8/layout/arrow5"/>
    <dgm:cxn modelId="{A3DB7F6F-0A66-8746-8150-7F7398074687}" srcId="{AEF69E4A-DE58-4545-AD6A-20FE12FE03B0}" destId="{43E4A3F9-5B4C-7045-876A-E1E4D7F020A5}" srcOrd="1" destOrd="0" parTransId="{AD053025-5945-DE40-8382-B0D619EE0AB8}" sibTransId="{B77B4C01-EF85-7C48-A774-0CAFB7A6C30D}"/>
    <dgm:cxn modelId="{82ADBDDC-1A57-564E-93B5-3B9C871C7BDA}" type="presOf" srcId="{43E4A3F9-5B4C-7045-876A-E1E4D7F020A5}" destId="{C95D0A34-4689-2A45-986C-61B599B36304}" srcOrd="0" destOrd="0" presId="urn:microsoft.com/office/officeart/2005/8/layout/arrow5"/>
    <dgm:cxn modelId="{9D7431D3-2D67-A34E-8606-674B0E5BA042}" type="presOf" srcId="{AEF69E4A-DE58-4545-AD6A-20FE12FE03B0}" destId="{36D27CAF-BDE8-FC4B-8B7C-7435954BA364}" srcOrd="0" destOrd="0" presId="urn:microsoft.com/office/officeart/2005/8/layout/arrow5"/>
    <dgm:cxn modelId="{9FA4DE34-6DE1-7342-AF91-6C95E33CEE35}" srcId="{AEF69E4A-DE58-4545-AD6A-20FE12FE03B0}" destId="{9335D709-449F-DB4A-925F-BFE1612E9C3F}" srcOrd="0" destOrd="0" parTransId="{98D8EE4B-B0C8-C64B-8D55-D9FE91896B6D}" sibTransId="{2260C38F-244D-9E4F-B7A3-537510BCE26E}"/>
    <dgm:cxn modelId="{B37F648A-9397-E940-A51B-0AD1D00B5688}" type="presParOf" srcId="{36D27CAF-BDE8-FC4B-8B7C-7435954BA364}" destId="{2005A1C3-108B-374B-9802-15647CC1BCA9}" srcOrd="0" destOrd="0" presId="urn:microsoft.com/office/officeart/2005/8/layout/arrow5"/>
    <dgm:cxn modelId="{97DC0149-821C-CE44-8044-20CF80A942CB}" type="presParOf" srcId="{36D27CAF-BDE8-FC4B-8B7C-7435954BA364}" destId="{C95D0A34-4689-2A45-986C-61B599B3630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0DAE13-2720-5047-B20F-6338071BBB50}" type="doc">
      <dgm:prSet loTypeId="urn:microsoft.com/office/officeart/2005/8/layout/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37DD7CB-1177-2A44-B4E3-92C1AE66FDDF}">
      <dgm:prSet phldrT="[Text]"/>
      <dgm:spPr/>
      <dgm:t>
        <a:bodyPr/>
        <a:lstStyle/>
        <a:p>
          <a:r>
            <a:rPr lang="en-GB" dirty="0"/>
            <a:t>Single most obvious opportunity to cheat</a:t>
          </a:r>
        </a:p>
      </dgm:t>
    </dgm:pt>
    <dgm:pt modelId="{6C33F52E-328F-8F40-B62E-742E0C19A623}" type="parTrans" cxnId="{215B8935-3011-8946-919E-5F19FCE04AB8}">
      <dgm:prSet/>
      <dgm:spPr/>
      <dgm:t>
        <a:bodyPr/>
        <a:lstStyle/>
        <a:p>
          <a:endParaRPr lang="en-GB"/>
        </a:p>
      </dgm:t>
    </dgm:pt>
    <dgm:pt modelId="{64E0C50B-D9D2-5045-BFF2-CF2647DA0D48}" type="sibTrans" cxnId="{215B8935-3011-8946-919E-5F19FCE04AB8}">
      <dgm:prSet/>
      <dgm:spPr/>
      <dgm:t>
        <a:bodyPr/>
        <a:lstStyle/>
        <a:p>
          <a:endParaRPr lang="en-GB"/>
        </a:p>
      </dgm:t>
    </dgm:pt>
    <dgm:pt modelId="{EB1065A6-A9FA-A34D-948C-46D0D27892F3}">
      <dgm:prSet phldrT="[Text]"/>
      <dgm:spPr/>
      <dgm:t>
        <a:bodyPr/>
        <a:lstStyle/>
        <a:p>
          <a:r>
            <a:rPr lang="en-GB" dirty="0"/>
            <a:t>No or low detection</a:t>
          </a:r>
        </a:p>
      </dgm:t>
    </dgm:pt>
    <dgm:pt modelId="{DCEBB5F3-A321-0C44-9783-C19B38FDBC38}" type="parTrans" cxnId="{7A2FE8B1-2F69-6849-A5BD-B6131FF3CD41}">
      <dgm:prSet/>
      <dgm:spPr/>
      <dgm:t>
        <a:bodyPr/>
        <a:lstStyle/>
        <a:p>
          <a:endParaRPr lang="en-GB"/>
        </a:p>
      </dgm:t>
    </dgm:pt>
    <dgm:pt modelId="{770F1FC8-ACF7-784D-A458-6451784A0FDD}" type="sibTrans" cxnId="{7A2FE8B1-2F69-6849-A5BD-B6131FF3CD41}">
      <dgm:prSet/>
      <dgm:spPr/>
      <dgm:t>
        <a:bodyPr/>
        <a:lstStyle/>
        <a:p>
          <a:endParaRPr lang="en-GB"/>
        </a:p>
      </dgm:t>
    </dgm:pt>
    <dgm:pt modelId="{C5831201-4906-5049-BDE2-7D31946DF67C}" type="pres">
      <dgm:prSet presAssocID="{060DAE13-2720-5047-B20F-6338071BBB5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B202E5-36E9-C348-B8A1-8E3F00A7FE2C}" type="pres">
      <dgm:prSet presAssocID="{637DD7CB-1177-2A44-B4E3-92C1AE66FDD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0B693-8EB7-B54F-8CE0-22B41A9BE357}" type="pres">
      <dgm:prSet presAssocID="{64E0C50B-D9D2-5045-BFF2-CF2647DA0D4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6AC1361D-7A6D-5C40-9D72-A0C4D2B6CAC6}" type="pres">
      <dgm:prSet presAssocID="{64E0C50B-D9D2-5045-BFF2-CF2647DA0D48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00B0F83-3544-E44C-9886-61B3E4C7F3C3}" type="pres">
      <dgm:prSet presAssocID="{EB1065A6-A9FA-A34D-948C-46D0D27892F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62DC6F-28AF-1E4A-87F6-1FA0C5640155}" type="presOf" srcId="{060DAE13-2720-5047-B20F-6338071BBB50}" destId="{C5831201-4906-5049-BDE2-7D31946DF67C}" srcOrd="0" destOrd="0" presId="urn:microsoft.com/office/officeart/2005/8/layout/process2"/>
    <dgm:cxn modelId="{215B8935-3011-8946-919E-5F19FCE04AB8}" srcId="{060DAE13-2720-5047-B20F-6338071BBB50}" destId="{637DD7CB-1177-2A44-B4E3-92C1AE66FDDF}" srcOrd="0" destOrd="0" parTransId="{6C33F52E-328F-8F40-B62E-742E0C19A623}" sibTransId="{64E0C50B-D9D2-5045-BFF2-CF2647DA0D48}"/>
    <dgm:cxn modelId="{52848B05-3E79-AB47-87E1-01643FD9E987}" type="presOf" srcId="{64E0C50B-D9D2-5045-BFF2-CF2647DA0D48}" destId="{A1C0B693-8EB7-B54F-8CE0-22B41A9BE357}" srcOrd="0" destOrd="0" presId="urn:microsoft.com/office/officeart/2005/8/layout/process2"/>
    <dgm:cxn modelId="{BC06AAEC-4DB8-C540-8D94-D75B17D547D0}" type="presOf" srcId="{EB1065A6-A9FA-A34D-948C-46D0D27892F3}" destId="{600B0F83-3544-E44C-9886-61B3E4C7F3C3}" srcOrd="0" destOrd="0" presId="urn:microsoft.com/office/officeart/2005/8/layout/process2"/>
    <dgm:cxn modelId="{4C9AFE9B-2685-204A-9CDB-DDF3398A0014}" type="presOf" srcId="{64E0C50B-D9D2-5045-BFF2-CF2647DA0D48}" destId="{6AC1361D-7A6D-5C40-9D72-A0C4D2B6CAC6}" srcOrd="1" destOrd="0" presId="urn:microsoft.com/office/officeart/2005/8/layout/process2"/>
    <dgm:cxn modelId="{7A2FE8B1-2F69-6849-A5BD-B6131FF3CD41}" srcId="{060DAE13-2720-5047-B20F-6338071BBB50}" destId="{EB1065A6-A9FA-A34D-948C-46D0D27892F3}" srcOrd="1" destOrd="0" parTransId="{DCEBB5F3-A321-0C44-9783-C19B38FDBC38}" sibTransId="{770F1FC8-ACF7-784D-A458-6451784A0FDD}"/>
    <dgm:cxn modelId="{CB922D8D-5D40-A040-8F9F-496EDFDA7974}" type="presOf" srcId="{637DD7CB-1177-2A44-B4E3-92C1AE66FDDF}" destId="{64B202E5-36E9-C348-B8A1-8E3F00A7FE2C}" srcOrd="0" destOrd="0" presId="urn:microsoft.com/office/officeart/2005/8/layout/process2"/>
    <dgm:cxn modelId="{BDCA581E-D133-284A-97CA-36AC92C72690}" type="presParOf" srcId="{C5831201-4906-5049-BDE2-7D31946DF67C}" destId="{64B202E5-36E9-C348-B8A1-8E3F00A7FE2C}" srcOrd="0" destOrd="0" presId="urn:microsoft.com/office/officeart/2005/8/layout/process2"/>
    <dgm:cxn modelId="{4E53781D-252D-9549-BC97-EAFA3622BBF8}" type="presParOf" srcId="{C5831201-4906-5049-BDE2-7D31946DF67C}" destId="{A1C0B693-8EB7-B54F-8CE0-22B41A9BE357}" srcOrd="1" destOrd="0" presId="urn:microsoft.com/office/officeart/2005/8/layout/process2"/>
    <dgm:cxn modelId="{59A19AF8-C385-7B4D-BD4A-EDCFE3E90B3B}" type="presParOf" srcId="{A1C0B693-8EB7-B54F-8CE0-22B41A9BE357}" destId="{6AC1361D-7A6D-5C40-9D72-A0C4D2B6CAC6}" srcOrd="0" destOrd="0" presId="urn:microsoft.com/office/officeart/2005/8/layout/process2"/>
    <dgm:cxn modelId="{7FC7E274-B9A0-2D45-BD6A-17339F8442DB}" type="presParOf" srcId="{C5831201-4906-5049-BDE2-7D31946DF67C}" destId="{600B0F83-3544-E44C-9886-61B3E4C7F3C3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3E063D-90F8-6145-8A7E-9F68CF80612A}" type="doc">
      <dgm:prSet loTypeId="urn:microsoft.com/office/officeart/2005/8/layout/arrow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0A31FE-07B9-F946-BB24-482B94C39574}">
      <dgm:prSet phldrT="[Text]"/>
      <dgm:spPr/>
      <dgm:t>
        <a:bodyPr/>
        <a:lstStyle/>
        <a:p>
          <a:r>
            <a:rPr lang="en-US" dirty="0"/>
            <a:t>Contract Cheating is designed to evade detection</a:t>
          </a:r>
        </a:p>
      </dgm:t>
    </dgm:pt>
    <dgm:pt modelId="{EAF10789-E771-4048-A48D-F6BB1D4004B4}" type="parTrans" cxnId="{6FE9B254-6D81-1C45-8B15-6FC98A925473}">
      <dgm:prSet/>
      <dgm:spPr/>
      <dgm:t>
        <a:bodyPr/>
        <a:lstStyle/>
        <a:p>
          <a:endParaRPr lang="en-US"/>
        </a:p>
      </dgm:t>
    </dgm:pt>
    <dgm:pt modelId="{DA2412D9-33B4-3740-92C6-784C62C686EC}" type="sibTrans" cxnId="{6FE9B254-6D81-1C45-8B15-6FC98A925473}">
      <dgm:prSet/>
      <dgm:spPr/>
      <dgm:t>
        <a:bodyPr/>
        <a:lstStyle/>
        <a:p>
          <a:endParaRPr lang="en-US"/>
        </a:p>
      </dgm:t>
    </dgm:pt>
    <dgm:pt modelId="{9DD4A376-921A-AC41-BABC-254E1BC6BEC1}">
      <dgm:prSet phldrT="[Text]"/>
      <dgm:spPr/>
      <dgm:t>
        <a:bodyPr/>
        <a:lstStyle/>
        <a:p>
          <a:r>
            <a:rPr lang="en-US" dirty="0"/>
            <a:t>Low or no detection affects students’ perception of risk</a:t>
          </a:r>
        </a:p>
      </dgm:t>
    </dgm:pt>
    <dgm:pt modelId="{4857D528-0DB0-DD48-9B88-C535EF7688AF}" type="parTrans" cxnId="{C12D8B9A-A6BC-3A42-ABC3-087AD72367C8}">
      <dgm:prSet/>
      <dgm:spPr/>
      <dgm:t>
        <a:bodyPr/>
        <a:lstStyle/>
        <a:p>
          <a:endParaRPr lang="en-US"/>
        </a:p>
      </dgm:t>
    </dgm:pt>
    <dgm:pt modelId="{C9C6B33B-787F-024F-8739-E1749A1BB16E}" type="sibTrans" cxnId="{C12D8B9A-A6BC-3A42-ABC3-087AD72367C8}">
      <dgm:prSet/>
      <dgm:spPr/>
      <dgm:t>
        <a:bodyPr/>
        <a:lstStyle/>
        <a:p>
          <a:endParaRPr lang="en-US"/>
        </a:p>
      </dgm:t>
    </dgm:pt>
    <dgm:pt modelId="{F752AB34-2FF9-4442-969E-6BD21FE8026B}">
      <dgm:prSet phldrT="[Text]"/>
      <dgm:spPr/>
      <dgm:t>
        <a:bodyPr/>
        <a:lstStyle/>
        <a:p>
          <a:r>
            <a:rPr lang="en-US" dirty="0"/>
            <a:t>May lead students to think it is being ignored or is condoned by institutions and teachers</a:t>
          </a:r>
        </a:p>
      </dgm:t>
    </dgm:pt>
    <dgm:pt modelId="{B58D5E7A-71D1-9944-B873-8C04B1C55D7F}" type="parTrans" cxnId="{D0F52D10-1BA1-6E45-90BF-505FF527BF4C}">
      <dgm:prSet/>
      <dgm:spPr/>
      <dgm:t>
        <a:bodyPr/>
        <a:lstStyle/>
        <a:p>
          <a:endParaRPr lang="en-US"/>
        </a:p>
      </dgm:t>
    </dgm:pt>
    <dgm:pt modelId="{7501B74E-0FF4-954F-A8ED-13757B95433F}" type="sibTrans" cxnId="{D0F52D10-1BA1-6E45-90BF-505FF527BF4C}">
      <dgm:prSet/>
      <dgm:spPr/>
      <dgm:t>
        <a:bodyPr/>
        <a:lstStyle/>
        <a:p>
          <a:endParaRPr lang="en-US"/>
        </a:p>
      </dgm:t>
    </dgm:pt>
    <dgm:pt modelId="{11D556F8-6BDC-6840-9482-D8101C9E1C09}" type="pres">
      <dgm:prSet presAssocID="{183E063D-90F8-6145-8A7E-9F68CF80612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19BD2C-9B5A-B543-9AE5-64FD83722559}" type="pres">
      <dgm:prSet presAssocID="{183E063D-90F8-6145-8A7E-9F68CF80612A}" presName="arrow" presStyleLbl="bgShp" presStyleIdx="0" presStyleCnt="1"/>
      <dgm:spPr/>
    </dgm:pt>
    <dgm:pt modelId="{907F4F75-293D-D848-9B16-E66FF40A1DD2}" type="pres">
      <dgm:prSet presAssocID="{183E063D-90F8-6145-8A7E-9F68CF80612A}" presName="arrowDiagram3" presStyleCnt="0"/>
      <dgm:spPr/>
    </dgm:pt>
    <dgm:pt modelId="{4A8EDA4F-3B23-4B40-A2DC-366146EFBC75}" type="pres">
      <dgm:prSet presAssocID="{F80A31FE-07B9-F946-BB24-482B94C39574}" presName="bullet3a" presStyleLbl="node1" presStyleIdx="0" presStyleCnt="3"/>
      <dgm:spPr/>
    </dgm:pt>
    <dgm:pt modelId="{86B6EBA9-639A-AF4B-BDEB-3F7AC236914C}" type="pres">
      <dgm:prSet presAssocID="{F80A31FE-07B9-F946-BB24-482B94C39574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7AEC4-B124-C449-B0B2-4B80BCD58214}" type="pres">
      <dgm:prSet presAssocID="{9DD4A376-921A-AC41-BABC-254E1BC6BEC1}" presName="bullet3b" presStyleLbl="node1" presStyleIdx="1" presStyleCnt="3"/>
      <dgm:spPr/>
    </dgm:pt>
    <dgm:pt modelId="{EF035AC2-CF3E-5745-AF3F-09E4D571FBB8}" type="pres">
      <dgm:prSet presAssocID="{9DD4A376-921A-AC41-BABC-254E1BC6BEC1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B6CE3-EF19-F84D-81BD-B520FBEBCE76}" type="pres">
      <dgm:prSet presAssocID="{F752AB34-2FF9-4442-969E-6BD21FE8026B}" presName="bullet3c" presStyleLbl="node1" presStyleIdx="2" presStyleCnt="3"/>
      <dgm:spPr/>
    </dgm:pt>
    <dgm:pt modelId="{A7096C4E-5170-6F4D-81AD-F7BA2CA02049}" type="pres">
      <dgm:prSet presAssocID="{F752AB34-2FF9-4442-969E-6BD21FE8026B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3D7EAD-B83D-3A43-AF5B-33A924B4FB04}" type="presOf" srcId="{183E063D-90F8-6145-8A7E-9F68CF80612A}" destId="{11D556F8-6BDC-6840-9482-D8101C9E1C09}" srcOrd="0" destOrd="0" presId="urn:microsoft.com/office/officeart/2005/8/layout/arrow2"/>
    <dgm:cxn modelId="{6C398584-E405-804B-B3EF-FCD3A0DB81EA}" type="presOf" srcId="{F752AB34-2FF9-4442-969E-6BD21FE8026B}" destId="{A7096C4E-5170-6F4D-81AD-F7BA2CA02049}" srcOrd="0" destOrd="0" presId="urn:microsoft.com/office/officeart/2005/8/layout/arrow2"/>
    <dgm:cxn modelId="{A7AC4A21-9142-7643-8847-C33AE0CA2E9D}" type="presOf" srcId="{9DD4A376-921A-AC41-BABC-254E1BC6BEC1}" destId="{EF035AC2-CF3E-5745-AF3F-09E4D571FBB8}" srcOrd="0" destOrd="0" presId="urn:microsoft.com/office/officeart/2005/8/layout/arrow2"/>
    <dgm:cxn modelId="{D0F52D10-1BA1-6E45-90BF-505FF527BF4C}" srcId="{183E063D-90F8-6145-8A7E-9F68CF80612A}" destId="{F752AB34-2FF9-4442-969E-6BD21FE8026B}" srcOrd="2" destOrd="0" parTransId="{B58D5E7A-71D1-9944-B873-8C04B1C55D7F}" sibTransId="{7501B74E-0FF4-954F-A8ED-13757B95433F}"/>
    <dgm:cxn modelId="{C12D8B9A-A6BC-3A42-ABC3-087AD72367C8}" srcId="{183E063D-90F8-6145-8A7E-9F68CF80612A}" destId="{9DD4A376-921A-AC41-BABC-254E1BC6BEC1}" srcOrd="1" destOrd="0" parTransId="{4857D528-0DB0-DD48-9B88-C535EF7688AF}" sibTransId="{C9C6B33B-787F-024F-8739-E1749A1BB16E}"/>
    <dgm:cxn modelId="{4F28E5E0-8E37-434B-8616-DB13AB13C504}" type="presOf" srcId="{F80A31FE-07B9-F946-BB24-482B94C39574}" destId="{86B6EBA9-639A-AF4B-BDEB-3F7AC236914C}" srcOrd="0" destOrd="0" presId="urn:microsoft.com/office/officeart/2005/8/layout/arrow2"/>
    <dgm:cxn modelId="{6FE9B254-6D81-1C45-8B15-6FC98A925473}" srcId="{183E063D-90F8-6145-8A7E-9F68CF80612A}" destId="{F80A31FE-07B9-F946-BB24-482B94C39574}" srcOrd="0" destOrd="0" parTransId="{EAF10789-E771-4048-A48D-F6BB1D4004B4}" sibTransId="{DA2412D9-33B4-3740-92C6-784C62C686EC}"/>
    <dgm:cxn modelId="{D86DA8BD-DDC8-7340-8FEF-000905B4786A}" type="presParOf" srcId="{11D556F8-6BDC-6840-9482-D8101C9E1C09}" destId="{0D19BD2C-9B5A-B543-9AE5-64FD83722559}" srcOrd="0" destOrd="0" presId="urn:microsoft.com/office/officeart/2005/8/layout/arrow2"/>
    <dgm:cxn modelId="{EF66CA96-5E77-7645-A660-00141AD7518D}" type="presParOf" srcId="{11D556F8-6BDC-6840-9482-D8101C9E1C09}" destId="{907F4F75-293D-D848-9B16-E66FF40A1DD2}" srcOrd="1" destOrd="0" presId="urn:microsoft.com/office/officeart/2005/8/layout/arrow2"/>
    <dgm:cxn modelId="{7758ACCA-1A01-354A-BAFF-B556A4C29447}" type="presParOf" srcId="{907F4F75-293D-D848-9B16-E66FF40A1DD2}" destId="{4A8EDA4F-3B23-4B40-A2DC-366146EFBC75}" srcOrd="0" destOrd="0" presId="urn:microsoft.com/office/officeart/2005/8/layout/arrow2"/>
    <dgm:cxn modelId="{6AB0F5FF-5BD3-234E-ACB4-FDDCC66B60D3}" type="presParOf" srcId="{907F4F75-293D-D848-9B16-E66FF40A1DD2}" destId="{86B6EBA9-639A-AF4B-BDEB-3F7AC236914C}" srcOrd="1" destOrd="0" presId="urn:microsoft.com/office/officeart/2005/8/layout/arrow2"/>
    <dgm:cxn modelId="{DCA74115-7439-9D44-99EF-A18790150E55}" type="presParOf" srcId="{907F4F75-293D-D848-9B16-E66FF40A1DD2}" destId="{7597AEC4-B124-C449-B0B2-4B80BCD58214}" srcOrd="2" destOrd="0" presId="urn:microsoft.com/office/officeart/2005/8/layout/arrow2"/>
    <dgm:cxn modelId="{0C6DE351-BCCD-DB47-A18D-8BBD2182B4EA}" type="presParOf" srcId="{907F4F75-293D-D848-9B16-E66FF40A1DD2}" destId="{EF035AC2-CF3E-5745-AF3F-09E4D571FBB8}" srcOrd="3" destOrd="0" presId="urn:microsoft.com/office/officeart/2005/8/layout/arrow2"/>
    <dgm:cxn modelId="{071C0109-2222-E84B-92F9-7E6231A226BB}" type="presParOf" srcId="{907F4F75-293D-D848-9B16-E66FF40A1DD2}" destId="{99AB6CE3-EF19-F84D-81BD-B520FBEBCE76}" srcOrd="4" destOrd="0" presId="urn:microsoft.com/office/officeart/2005/8/layout/arrow2"/>
    <dgm:cxn modelId="{E1D1D5B5-78C3-8543-B553-3B1036875FF4}" type="presParOf" srcId="{907F4F75-293D-D848-9B16-E66FF40A1DD2}" destId="{A7096C4E-5170-6F4D-81AD-F7BA2CA0204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4D8844-5FA6-9940-8786-130AC122983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AC2107-5AF0-9946-A770-CB2E2994A41D}">
      <dgm:prSet phldrT="[Text]" custT="1"/>
      <dgm:spPr/>
      <dgm:t>
        <a:bodyPr/>
        <a:lstStyle/>
        <a:p>
          <a:r>
            <a:rPr lang="en-US" sz="4800" dirty="0"/>
            <a:t>Detection can be improved</a:t>
          </a:r>
        </a:p>
      </dgm:t>
    </dgm:pt>
    <dgm:pt modelId="{94C02FD3-296A-2149-8947-6CB252700C21}" type="parTrans" cxnId="{4FD0D80C-25BF-CB42-B144-224014AE0B8D}">
      <dgm:prSet/>
      <dgm:spPr/>
      <dgm:t>
        <a:bodyPr/>
        <a:lstStyle/>
        <a:p>
          <a:endParaRPr lang="en-US"/>
        </a:p>
      </dgm:t>
    </dgm:pt>
    <dgm:pt modelId="{24BF3B7E-B812-EA47-9EA8-01717594E68E}" type="sibTrans" cxnId="{4FD0D80C-25BF-CB42-B144-224014AE0B8D}">
      <dgm:prSet/>
      <dgm:spPr/>
      <dgm:t>
        <a:bodyPr/>
        <a:lstStyle/>
        <a:p>
          <a:endParaRPr lang="en-US"/>
        </a:p>
      </dgm:t>
    </dgm:pt>
    <dgm:pt modelId="{7E432DD7-3C05-F344-B060-0D2893C0EBFC}">
      <dgm:prSet phldrT="[Text]" custT="1"/>
      <dgm:spPr/>
      <dgm:t>
        <a:bodyPr/>
        <a:lstStyle/>
        <a:p>
          <a:r>
            <a:rPr lang="en-US" sz="2800" dirty="0"/>
            <a:t>Awareness raising</a:t>
          </a:r>
          <a:r>
            <a:rPr lang="en-US" sz="2800" baseline="30000" dirty="0"/>
            <a:t>1</a:t>
          </a:r>
          <a:endParaRPr lang="en-US" sz="2800" dirty="0"/>
        </a:p>
      </dgm:t>
    </dgm:pt>
    <dgm:pt modelId="{49850273-6AD9-EC48-834A-EFF429E7DB3B}" type="parTrans" cxnId="{5846D156-8ADC-114A-8F7F-BA799766578F}">
      <dgm:prSet/>
      <dgm:spPr/>
      <dgm:t>
        <a:bodyPr/>
        <a:lstStyle/>
        <a:p>
          <a:endParaRPr lang="en-US"/>
        </a:p>
      </dgm:t>
    </dgm:pt>
    <dgm:pt modelId="{19C8C399-1031-D948-AEA9-0D0B3D03A565}" type="sibTrans" cxnId="{5846D156-8ADC-114A-8F7F-BA799766578F}">
      <dgm:prSet/>
      <dgm:spPr/>
      <dgm:t>
        <a:bodyPr/>
        <a:lstStyle/>
        <a:p>
          <a:endParaRPr lang="en-US"/>
        </a:p>
      </dgm:t>
    </dgm:pt>
    <dgm:pt modelId="{1941D1F8-ACE3-514F-B4DA-576B4F41FF7E}">
      <dgm:prSet phldrT="[Text]" custT="1"/>
      <dgm:spPr/>
      <dgm:t>
        <a:bodyPr/>
        <a:lstStyle/>
        <a:p>
          <a:r>
            <a:rPr lang="en-US" sz="2800" dirty="0"/>
            <a:t>Training of markers</a:t>
          </a:r>
          <a:r>
            <a:rPr lang="en-US" sz="2800" baseline="30000" dirty="0"/>
            <a:t>2</a:t>
          </a:r>
          <a:endParaRPr lang="en-US" sz="2800" dirty="0"/>
        </a:p>
      </dgm:t>
    </dgm:pt>
    <dgm:pt modelId="{0E8015DA-304A-EA42-B9F4-66D218CA2322}" type="parTrans" cxnId="{0FC49F7E-6958-5C46-8C02-3F6EB5D6EC3E}">
      <dgm:prSet/>
      <dgm:spPr/>
      <dgm:t>
        <a:bodyPr/>
        <a:lstStyle/>
        <a:p>
          <a:endParaRPr lang="en-US"/>
        </a:p>
      </dgm:t>
    </dgm:pt>
    <dgm:pt modelId="{8403FC4B-2A58-4D47-BD27-286536208B7B}" type="sibTrans" cxnId="{0FC49F7E-6958-5C46-8C02-3F6EB5D6EC3E}">
      <dgm:prSet/>
      <dgm:spPr/>
      <dgm:t>
        <a:bodyPr/>
        <a:lstStyle/>
        <a:p>
          <a:endParaRPr lang="en-US"/>
        </a:p>
      </dgm:t>
    </dgm:pt>
    <dgm:pt modelId="{61E873BB-DD03-2E4C-A6C0-635BF8326E4E}">
      <dgm:prSet phldrT="[Text]" custT="1"/>
      <dgm:spPr/>
      <dgm:t>
        <a:bodyPr/>
        <a:lstStyle/>
        <a:p>
          <a:r>
            <a:rPr lang="en-US" sz="2800" dirty="0"/>
            <a:t>Use of tools (</a:t>
          </a:r>
          <a:r>
            <a:rPr lang="en-US" sz="2800" dirty="0" err="1"/>
            <a:t>eg.</a:t>
          </a:r>
          <a:r>
            <a:rPr lang="en-US" sz="2800" dirty="0"/>
            <a:t> Turnitin’s Authorship tool)</a:t>
          </a:r>
          <a:r>
            <a:rPr lang="en-US" sz="2800" baseline="30000" dirty="0"/>
            <a:t>3</a:t>
          </a:r>
          <a:endParaRPr lang="en-US" sz="2800" dirty="0"/>
        </a:p>
      </dgm:t>
    </dgm:pt>
    <dgm:pt modelId="{8BC03FAA-506B-3B47-B6F5-B19AB444E625}" type="parTrans" cxnId="{7C1B9E6C-1CA9-0E46-8E1A-1E2FAE33B8C1}">
      <dgm:prSet/>
      <dgm:spPr/>
      <dgm:t>
        <a:bodyPr/>
        <a:lstStyle/>
        <a:p>
          <a:endParaRPr lang="en-GB"/>
        </a:p>
      </dgm:t>
    </dgm:pt>
    <dgm:pt modelId="{51B097A4-2C91-BE42-8D12-0DD15FF496FE}" type="sibTrans" cxnId="{7C1B9E6C-1CA9-0E46-8E1A-1E2FAE33B8C1}">
      <dgm:prSet/>
      <dgm:spPr/>
      <dgm:t>
        <a:bodyPr/>
        <a:lstStyle/>
        <a:p>
          <a:endParaRPr lang="en-GB"/>
        </a:p>
      </dgm:t>
    </dgm:pt>
    <dgm:pt modelId="{43378FCA-43AC-DE42-A445-0621D481B00B}">
      <dgm:prSet phldrT="[Text]" custT="1"/>
      <dgm:spPr/>
      <dgm:t>
        <a:bodyPr/>
        <a:lstStyle/>
        <a:p>
          <a:r>
            <a:rPr lang="en-US" sz="2800" dirty="0"/>
            <a:t>Evidence hiding in plain sight (</a:t>
          </a:r>
          <a:r>
            <a:rPr lang="en-US" sz="2800" dirty="0" err="1"/>
            <a:t>eg.</a:t>
          </a:r>
          <a:r>
            <a:rPr lang="en-US" sz="2800" dirty="0"/>
            <a:t> </a:t>
          </a:r>
          <a:r>
            <a:rPr lang="en-US" sz="2800" dirty="0" err="1"/>
            <a:t>MyMaster</a:t>
          </a:r>
          <a:r>
            <a:rPr lang="en-US" sz="2800" dirty="0"/>
            <a:t>)</a:t>
          </a:r>
        </a:p>
      </dgm:t>
    </dgm:pt>
    <dgm:pt modelId="{B4BB38E2-F020-F946-8DDC-7B91E155A268}" type="parTrans" cxnId="{3EDA251D-817D-0B44-8904-6E4AFCEAD64D}">
      <dgm:prSet/>
      <dgm:spPr/>
      <dgm:t>
        <a:bodyPr/>
        <a:lstStyle/>
        <a:p>
          <a:endParaRPr lang="en-GB"/>
        </a:p>
      </dgm:t>
    </dgm:pt>
    <dgm:pt modelId="{D086FAEB-63D1-F348-9347-E7D5756E3AFA}" type="sibTrans" cxnId="{3EDA251D-817D-0B44-8904-6E4AFCEAD64D}">
      <dgm:prSet/>
      <dgm:spPr/>
      <dgm:t>
        <a:bodyPr/>
        <a:lstStyle/>
        <a:p>
          <a:endParaRPr lang="en-GB"/>
        </a:p>
      </dgm:t>
    </dgm:pt>
    <dgm:pt modelId="{8333C7A2-0966-7146-B8D9-DCE08CD4ED8E}" type="pres">
      <dgm:prSet presAssocID="{164D8844-5FA6-9940-8786-130AC12298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76983C-025E-4343-B493-63629CE9DDFA}" type="pres">
      <dgm:prSet presAssocID="{CBAC2107-5AF0-9946-A770-CB2E2994A41D}" presName="composite" presStyleCnt="0"/>
      <dgm:spPr/>
    </dgm:pt>
    <dgm:pt modelId="{C67A19E9-AFA2-684A-A08F-BE9D84F744B4}" type="pres">
      <dgm:prSet presAssocID="{CBAC2107-5AF0-9946-A770-CB2E2994A41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0487A-4A4F-DB42-92E5-B927DDCC572E}" type="pres">
      <dgm:prSet presAssocID="{CBAC2107-5AF0-9946-A770-CB2E2994A41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970BE8-2684-3D44-A2E9-4117B4A219C6}" type="presOf" srcId="{7E432DD7-3C05-F344-B060-0D2893C0EBFC}" destId="{C9C0487A-4A4F-DB42-92E5-B927DDCC572E}" srcOrd="0" destOrd="0" presId="urn:microsoft.com/office/officeart/2005/8/layout/hList1"/>
    <dgm:cxn modelId="{52CD1189-D4E9-9045-A277-5FFF8FEBDADE}" type="presOf" srcId="{CBAC2107-5AF0-9946-A770-CB2E2994A41D}" destId="{C67A19E9-AFA2-684A-A08F-BE9D84F744B4}" srcOrd="0" destOrd="0" presId="urn:microsoft.com/office/officeart/2005/8/layout/hList1"/>
    <dgm:cxn modelId="{6BA0D660-2A70-4043-AE1E-D7E5F945CF7E}" type="presOf" srcId="{61E873BB-DD03-2E4C-A6C0-635BF8326E4E}" destId="{C9C0487A-4A4F-DB42-92E5-B927DDCC572E}" srcOrd="0" destOrd="2" presId="urn:microsoft.com/office/officeart/2005/8/layout/hList1"/>
    <dgm:cxn modelId="{0FC49F7E-6958-5C46-8C02-3F6EB5D6EC3E}" srcId="{CBAC2107-5AF0-9946-A770-CB2E2994A41D}" destId="{1941D1F8-ACE3-514F-B4DA-576B4F41FF7E}" srcOrd="1" destOrd="0" parTransId="{0E8015DA-304A-EA42-B9F4-66D218CA2322}" sibTransId="{8403FC4B-2A58-4D47-BD27-286536208B7B}"/>
    <dgm:cxn modelId="{D9D426F3-3263-4246-B819-5290CFE4D0FE}" type="presOf" srcId="{1941D1F8-ACE3-514F-B4DA-576B4F41FF7E}" destId="{C9C0487A-4A4F-DB42-92E5-B927DDCC572E}" srcOrd="0" destOrd="1" presId="urn:microsoft.com/office/officeart/2005/8/layout/hList1"/>
    <dgm:cxn modelId="{7C1B9E6C-1CA9-0E46-8E1A-1E2FAE33B8C1}" srcId="{CBAC2107-5AF0-9946-A770-CB2E2994A41D}" destId="{61E873BB-DD03-2E4C-A6C0-635BF8326E4E}" srcOrd="2" destOrd="0" parTransId="{8BC03FAA-506B-3B47-B6F5-B19AB444E625}" sibTransId="{51B097A4-2C91-BE42-8D12-0DD15FF496FE}"/>
    <dgm:cxn modelId="{0DF1462F-D319-3B4B-9382-801ED9E9A13A}" type="presOf" srcId="{43378FCA-43AC-DE42-A445-0621D481B00B}" destId="{C9C0487A-4A4F-DB42-92E5-B927DDCC572E}" srcOrd="0" destOrd="3" presId="urn:microsoft.com/office/officeart/2005/8/layout/hList1"/>
    <dgm:cxn modelId="{3EDA251D-817D-0B44-8904-6E4AFCEAD64D}" srcId="{CBAC2107-5AF0-9946-A770-CB2E2994A41D}" destId="{43378FCA-43AC-DE42-A445-0621D481B00B}" srcOrd="3" destOrd="0" parTransId="{B4BB38E2-F020-F946-8DDC-7B91E155A268}" sibTransId="{D086FAEB-63D1-F348-9347-E7D5756E3AFA}"/>
    <dgm:cxn modelId="{9790A61A-6047-4A49-8E50-61011B4B5C59}" type="presOf" srcId="{164D8844-5FA6-9940-8786-130AC1229831}" destId="{8333C7A2-0966-7146-B8D9-DCE08CD4ED8E}" srcOrd="0" destOrd="0" presId="urn:microsoft.com/office/officeart/2005/8/layout/hList1"/>
    <dgm:cxn modelId="{5846D156-8ADC-114A-8F7F-BA799766578F}" srcId="{CBAC2107-5AF0-9946-A770-CB2E2994A41D}" destId="{7E432DD7-3C05-F344-B060-0D2893C0EBFC}" srcOrd="0" destOrd="0" parTransId="{49850273-6AD9-EC48-834A-EFF429E7DB3B}" sibTransId="{19C8C399-1031-D948-AEA9-0D0B3D03A565}"/>
    <dgm:cxn modelId="{4FD0D80C-25BF-CB42-B144-224014AE0B8D}" srcId="{164D8844-5FA6-9940-8786-130AC1229831}" destId="{CBAC2107-5AF0-9946-A770-CB2E2994A41D}" srcOrd="0" destOrd="0" parTransId="{94C02FD3-296A-2149-8947-6CB252700C21}" sibTransId="{24BF3B7E-B812-EA47-9EA8-01717594E68E}"/>
    <dgm:cxn modelId="{FE05FE0D-CE29-DF40-855E-6BEB8B2F7FF7}" type="presParOf" srcId="{8333C7A2-0966-7146-B8D9-DCE08CD4ED8E}" destId="{D576983C-025E-4343-B493-63629CE9DDFA}" srcOrd="0" destOrd="0" presId="urn:microsoft.com/office/officeart/2005/8/layout/hList1"/>
    <dgm:cxn modelId="{018BE70B-22F7-E34E-96F8-D10823E32DB4}" type="presParOf" srcId="{D576983C-025E-4343-B493-63629CE9DDFA}" destId="{C67A19E9-AFA2-684A-A08F-BE9D84F744B4}" srcOrd="0" destOrd="0" presId="urn:microsoft.com/office/officeart/2005/8/layout/hList1"/>
    <dgm:cxn modelId="{48BE1E1D-EA37-6644-B76A-C9F5819B1C54}" type="presParOf" srcId="{D576983C-025E-4343-B493-63629CE9DDFA}" destId="{C9C0487A-4A4F-DB42-92E5-B927DDCC572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227F4-FCBA-6C44-9AB8-4946CC50DF50}">
      <dsp:nvSpPr>
        <dsp:cNvPr id="0" name=""/>
        <dsp:cNvSpPr/>
      </dsp:nvSpPr>
      <dsp:spPr>
        <a:xfrm>
          <a:off x="2685785" y="1704907"/>
          <a:ext cx="2477300" cy="2477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/>
            <a:t>Academic Integrity</a:t>
          </a:r>
        </a:p>
      </dsp:txBody>
      <dsp:txXfrm>
        <a:off x="3048577" y="2067699"/>
        <a:ext cx="1751716" cy="1751716"/>
      </dsp:txXfrm>
    </dsp:sp>
    <dsp:sp modelId="{E3B022E5-A422-9443-8958-2B1E39C95361}">
      <dsp:nvSpPr>
        <dsp:cNvPr id="0" name=""/>
        <dsp:cNvSpPr/>
      </dsp:nvSpPr>
      <dsp:spPr>
        <a:xfrm rot="12900000">
          <a:off x="1001969" y="1241974"/>
          <a:ext cx="1993022" cy="7060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6EF2D-CDC8-4641-9C93-20FDDB969CB4}">
      <dsp:nvSpPr>
        <dsp:cNvPr id="0" name=""/>
        <dsp:cNvSpPr/>
      </dsp:nvSpPr>
      <dsp:spPr>
        <a:xfrm>
          <a:off x="5468" y="82039"/>
          <a:ext cx="2353435" cy="1882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Educational Integrity</a:t>
          </a:r>
        </a:p>
      </dsp:txBody>
      <dsp:txXfrm>
        <a:off x="60612" y="137183"/>
        <a:ext cx="2243147" cy="1772460"/>
      </dsp:txXfrm>
    </dsp:sp>
    <dsp:sp modelId="{A10D8CD1-FD5A-F54D-A91A-41F92AF78F76}">
      <dsp:nvSpPr>
        <dsp:cNvPr id="0" name=""/>
        <dsp:cNvSpPr/>
      </dsp:nvSpPr>
      <dsp:spPr>
        <a:xfrm rot="19500000">
          <a:off x="4853880" y="1241974"/>
          <a:ext cx="1993022" cy="7060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E4F8D-F601-E442-B79E-E1A76C750878}">
      <dsp:nvSpPr>
        <dsp:cNvPr id="0" name=""/>
        <dsp:cNvSpPr/>
      </dsp:nvSpPr>
      <dsp:spPr>
        <a:xfrm>
          <a:off x="5489968" y="82039"/>
          <a:ext cx="2353435" cy="1882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Research Integrity</a:t>
          </a:r>
        </a:p>
      </dsp:txBody>
      <dsp:txXfrm>
        <a:off x="5545112" y="137183"/>
        <a:ext cx="2243147" cy="17724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B27D6-F83A-FA48-B8DF-74C4648B604D}">
      <dsp:nvSpPr>
        <dsp:cNvPr id="0" name=""/>
        <dsp:cNvSpPr/>
      </dsp:nvSpPr>
      <dsp:spPr>
        <a:xfrm rot="21300000">
          <a:off x="23702" y="1728082"/>
          <a:ext cx="9349131" cy="95209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DB557-990A-664D-B7F9-0961254691D5}">
      <dsp:nvSpPr>
        <dsp:cNvPr id="0" name=""/>
        <dsp:cNvSpPr/>
      </dsp:nvSpPr>
      <dsp:spPr>
        <a:xfrm>
          <a:off x="1127584" y="220413"/>
          <a:ext cx="2818960" cy="176330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21626-C9BB-C945-9DC7-C9D9F0630F39}">
      <dsp:nvSpPr>
        <dsp:cNvPr id="0" name=""/>
        <dsp:cNvSpPr/>
      </dsp:nvSpPr>
      <dsp:spPr>
        <a:xfrm>
          <a:off x="4980164" y="0"/>
          <a:ext cx="3006891" cy="1851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There are many potential detection approaches…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…but we have a finite amount of time, energy and resource</a:t>
          </a:r>
        </a:p>
      </dsp:txBody>
      <dsp:txXfrm>
        <a:off x="4980164" y="0"/>
        <a:ext cx="3006891" cy="1851470"/>
      </dsp:txXfrm>
    </dsp:sp>
    <dsp:sp modelId="{097CD362-8FE4-3143-A151-24B28F7BE4CD}">
      <dsp:nvSpPr>
        <dsp:cNvPr id="0" name=""/>
        <dsp:cNvSpPr/>
      </dsp:nvSpPr>
      <dsp:spPr>
        <a:xfrm>
          <a:off x="5449990" y="2424545"/>
          <a:ext cx="2818960" cy="176330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738F3-44C0-9341-A164-B3B64564EBF8}">
      <dsp:nvSpPr>
        <dsp:cNvPr id="0" name=""/>
        <dsp:cNvSpPr/>
      </dsp:nvSpPr>
      <dsp:spPr>
        <a:xfrm>
          <a:off x="857294" y="2556793"/>
          <a:ext cx="4111262" cy="1851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Prioritise detection approaches that: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are highly probative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are scalable and sustainable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address contract-cheating behaviours in both STEM and HASS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smash the business models of contract cheating providers</a:t>
          </a:r>
        </a:p>
      </dsp:txBody>
      <dsp:txXfrm>
        <a:off x="857294" y="2556793"/>
        <a:ext cx="4111262" cy="18514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9E170-5E1C-2947-BFFC-DA7D87B044A2}">
      <dsp:nvSpPr>
        <dsp:cNvPr id="0" name=""/>
        <dsp:cNvSpPr/>
      </dsp:nvSpPr>
      <dsp:spPr>
        <a:xfrm>
          <a:off x="0" y="200606"/>
          <a:ext cx="8568952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/>
            <a:t>This needs to be taken seriously</a:t>
          </a:r>
        </a:p>
      </dsp:txBody>
      <dsp:txXfrm>
        <a:off x="30842" y="231448"/>
        <a:ext cx="8507268" cy="570116"/>
      </dsp:txXfrm>
    </dsp:sp>
    <dsp:sp modelId="{AABB5D55-A887-F047-8046-9F8660175798}">
      <dsp:nvSpPr>
        <dsp:cNvPr id="0" name=""/>
        <dsp:cNvSpPr/>
      </dsp:nvSpPr>
      <dsp:spPr>
        <a:xfrm>
          <a:off x="0" y="832406"/>
          <a:ext cx="8568952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dirty="0"/>
            <a:t>It is a ‘must have’ not a ‘good to have’</a:t>
          </a:r>
        </a:p>
      </dsp:txBody>
      <dsp:txXfrm>
        <a:off x="0" y="832406"/>
        <a:ext cx="8568952" cy="447120"/>
      </dsp:txXfrm>
    </dsp:sp>
    <dsp:sp modelId="{58A54F31-2668-DB47-A4A6-969EEC4BE871}">
      <dsp:nvSpPr>
        <dsp:cNvPr id="0" name=""/>
        <dsp:cNvSpPr/>
      </dsp:nvSpPr>
      <dsp:spPr>
        <a:xfrm>
          <a:off x="0" y="1279526"/>
          <a:ext cx="8568952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/>
            <a:t>This needs to be properly resourced and supported</a:t>
          </a:r>
        </a:p>
      </dsp:txBody>
      <dsp:txXfrm>
        <a:off x="30842" y="1310368"/>
        <a:ext cx="8507268" cy="570116"/>
      </dsp:txXfrm>
    </dsp:sp>
    <dsp:sp modelId="{04DFE95A-4E33-A44A-997B-BE87027F33B3}">
      <dsp:nvSpPr>
        <dsp:cNvPr id="0" name=""/>
        <dsp:cNvSpPr/>
      </dsp:nvSpPr>
      <dsp:spPr>
        <a:xfrm>
          <a:off x="0" y="1911326"/>
          <a:ext cx="8568952" cy="1648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dirty="0"/>
            <a:t>Centralise the investigative and administrative compliance function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dirty="0"/>
            <a:t>Make this someone’s job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dirty="0"/>
            <a:t>Give them tools to make them more efficient and effective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dirty="0"/>
            <a:t>Find your academic staff who are passionate about this and support and reward them</a:t>
          </a:r>
        </a:p>
      </dsp:txBody>
      <dsp:txXfrm>
        <a:off x="0" y="1911326"/>
        <a:ext cx="8568952" cy="1648754"/>
      </dsp:txXfrm>
    </dsp:sp>
    <dsp:sp modelId="{0364C7C0-35F2-3440-8FAC-239873BDAB6E}">
      <dsp:nvSpPr>
        <dsp:cNvPr id="0" name=""/>
        <dsp:cNvSpPr/>
      </dsp:nvSpPr>
      <dsp:spPr>
        <a:xfrm>
          <a:off x="0" y="3560081"/>
          <a:ext cx="8568952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/>
            <a:t>This needs courage and deeds not just words</a:t>
          </a:r>
        </a:p>
      </dsp:txBody>
      <dsp:txXfrm>
        <a:off x="30842" y="3590923"/>
        <a:ext cx="8507268" cy="5701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74111-01F2-C341-805D-12D1ACB17BEF}">
      <dsp:nvSpPr>
        <dsp:cNvPr id="0" name=""/>
        <dsp:cNvSpPr/>
      </dsp:nvSpPr>
      <dsp:spPr>
        <a:xfrm>
          <a:off x="0" y="72236"/>
          <a:ext cx="8208962" cy="3706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b="1" kern="1200" dirty="0">
              <a:solidFill>
                <a:schemeClr val="accent2"/>
              </a:solidFill>
            </a:rPr>
            <a:t>Structural integrity </a:t>
          </a:r>
          <a:r>
            <a:rPr lang="en-AU" sz="2400" kern="1200" dirty="0"/>
            <a:t>is the ability of an item … to hold together under a load, including its own weight, without breaking or deforming excessively.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/>
            <a:t> It assures that the construction will perform its designed function during reasonable use, for as long as its intended life span.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/>
            <a:t>Items are constructed with structural integrity to prevent </a:t>
          </a:r>
          <a:r>
            <a:rPr lang="en-AU" sz="2400" b="1" kern="1200" dirty="0">
              <a:solidFill>
                <a:schemeClr val="accent2"/>
              </a:solidFill>
            </a:rPr>
            <a:t>catastrophic failure</a:t>
          </a:r>
          <a:r>
            <a:rPr lang="en-AU" sz="2400" kern="1200" dirty="0"/>
            <a:t>, which can result in injuries, severe damage, death, and/or monetary losses.</a:t>
          </a:r>
        </a:p>
      </dsp:txBody>
      <dsp:txXfrm>
        <a:off x="180939" y="253175"/>
        <a:ext cx="7847084" cy="3344681"/>
      </dsp:txXfrm>
    </dsp:sp>
    <dsp:sp modelId="{4ADB7302-C9AC-9F42-AAC3-331ADD559CE6}">
      <dsp:nvSpPr>
        <dsp:cNvPr id="0" name=""/>
        <dsp:cNvSpPr/>
      </dsp:nvSpPr>
      <dsp:spPr>
        <a:xfrm>
          <a:off x="0" y="3778795"/>
          <a:ext cx="8208962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1900" kern="1200" dirty="0"/>
            <a:t>Do we have structural integrity?</a:t>
          </a:r>
        </a:p>
      </dsp:txBody>
      <dsp:txXfrm>
        <a:off x="0" y="3778795"/>
        <a:ext cx="8208962" cy="397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677E8-B3CC-3344-8F19-2C0994F7BAF3}">
      <dsp:nvSpPr>
        <dsp:cNvPr id="0" name=""/>
        <dsp:cNvSpPr/>
      </dsp:nvSpPr>
      <dsp:spPr>
        <a:xfrm>
          <a:off x="3030" y="968"/>
          <a:ext cx="8202901" cy="2014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>
              <a:solidFill>
                <a:schemeClr val="accent2"/>
              </a:solidFill>
            </a:rPr>
            <a:t>Structural integrity </a:t>
          </a:r>
          <a:r>
            <a:rPr lang="en-AU" sz="1800" kern="1200" dirty="0"/>
            <a:t>is the ability of an item … to hold together under a load, including its own weight, without breaking or deforming excessively.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/>
            <a:t>It assures that the construction will perform its designed function during reasonable use, for as long as its intended life span.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/>
            <a:t>Items are constructed with structural integrity to prevent </a:t>
          </a:r>
          <a:r>
            <a:rPr lang="en-AU" sz="1800" b="1" kern="1200" dirty="0">
              <a:solidFill>
                <a:schemeClr val="accent2"/>
              </a:solidFill>
            </a:rPr>
            <a:t>catastrophic failure</a:t>
          </a:r>
          <a:r>
            <a:rPr lang="en-AU" sz="1800" kern="1200" dirty="0"/>
            <a:t>, which can result in injuries, severe damage, death, and/or monetary losses.</a:t>
          </a:r>
        </a:p>
      </dsp:txBody>
      <dsp:txXfrm>
        <a:off x="62027" y="59965"/>
        <a:ext cx="8084907" cy="1896296"/>
      </dsp:txXfrm>
    </dsp:sp>
    <dsp:sp modelId="{B1DDA71F-2816-AB4F-8B6C-1464F6855F62}">
      <dsp:nvSpPr>
        <dsp:cNvPr id="0" name=""/>
        <dsp:cNvSpPr/>
      </dsp:nvSpPr>
      <dsp:spPr>
        <a:xfrm>
          <a:off x="3030" y="2233213"/>
          <a:ext cx="3936133" cy="2014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/>
            <a:t>I ask the students: “Do you have structural integrity?”</a:t>
          </a:r>
        </a:p>
      </dsp:txBody>
      <dsp:txXfrm>
        <a:off x="62027" y="2292210"/>
        <a:ext cx="3818139" cy="1896296"/>
      </dsp:txXfrm>
    </dsp:sp>
    <dsp:sp modelId="{9C325EFA-2A03-C94F-A74C-D4F339CAA804}">
      <dsp:nvSpPr>
        <dsp:cNvPr id="0" name=""/>
        <dsp:cNvSpPr/>
      </dsp:nvSpPr>
      <dsp:spPr>
        <a:xfrm>
          <a:off x="4269798" y="2233213"/>
          <a:ext cx="3936133" cy="2014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/>
            <a:t>Today I ask: “What about us?”</a:t>
          </a:r>
        </a:p>
      </dsp:txBody>
      <dsp:txXfrm>
        <a:off x="4328795" y="2292210"/>
        <a:ext cx="3818139" cy="1896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174D3-35FB-0A42-805D-98C4C515E196}">
      <dsp:nvSpPr>
        <dsp:cNvPr id="0" name=""/>
        <dsp:cNvSpPr/>
      </dsp:nvSpPr>
      <dsp:spPr>
        <a:xfrm>
          <a:off x="7341" y="1290417"/>
          <a:ext cx="4388550" cy="17554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Integrity should be at the heart of everything we do </a:t>
          </a:r>
        </a:p>
      </dsp:txBody>
      <dsp:txXfrm>
        <a:off x="885051" y="1290417"/>
        <a:ext cx="2633130" cy="1755420"/>
      </dsp:txXfrm>
    </dsp:sp>
    <dsp:sp modelId="{38E10FFD-E9FC-3940-9539-03BD7F241E80}">
      <dsp:nvSpPr>
        <dsp:cNvPr id="0" name=""/>
        <dsp:cNvSpPr/>
      </dsp:nvSpPr>
      <dsp:spPr>
        <a:xfrm>
          <a:off x="3957036" y="1290417"/>
          <a:ext cx="4388550" cy="17554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Not just what we say</a:t>
          </a:r>
        </a:p>
      </dsp:txBody>
      <dsp:txXfrm>
        <a:off x="4834746" y="1290417"/>
        <a:ext cx="2633130" cy="17554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917EB-6E33-3545-8710-8BE1CE664C7D}">
      <dsp:nvSpPr>
        <dsp:cNvPr id="0" name=""/>
        <dsp:cNvSpPr/>
      </dsp:nvSpPr>
      <dsp:spPr>
        <a:xfrm>
          <a:off x="3982" y="986542"/>
          <a:ext cx="1526794" cy="4201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</a:rPr>
            <a:t>1 Friends and Family</a:t>
          </a:r>
        </a:p>
      </dsp:txBody>
      <dsp:txXfrm>
        <a:off x="3982" y="986542"/>
        <a:ext cx="1526794" cy="420164"/>
      </dsp:txXfrm>
    </dsp:sp>
    <dsp:sp modelId="{7C9F657A-B222-4144-9F10-ACF71DAD0712}">
      <dsp:nvSpPr>
        <dsp:cNvPr id="0" name=""/>
        <dsp:cNvSpPr/>
      </dsp:nvSpPr>
      <dsp:spPr>
        <a:xfrm>
          <a:off x="3982" y="1406706"/>
          <a:ext cx="1526794" cy="8471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Parents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Girl/boyfriend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Mates</a:t>
          </a:r>
        </a:p>
      </dsp:txBody>
      <dsp:txXfrm>
        <a:off x="3982" y="1406706"/>
        <a:ext cx="1526794" cy="847111"/>
      </dsp:txXfrm>
    </dsp:sp>
    <dsp:sp modelId="{5CFCD154-017F-1143-BE21-D24732000903}">
      <dsp:nvSpPr>
        <dsp:cNvPr id="0" name=""/>
        <dsp:cNvSpPr/>
      </dsp:nvSpPr>
      <dsp:spPr>
        <a:xfrm>
          <a:off x="1744528" y="986542"/>
          <a:ext cx="1526794" cy="4201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2 Academic Custom Writing sites</a:t>
          </a:r>
        </a:p>
      </dsp:txBody>
      <dsp:txXfrm>
        <a:off x="1744528" y="986542"/>
        <a:ext cx="1526794" cy="420164"/>
      </dsp:txXfrm>
    </dsp:sp>
    <dsp:sp modelId="{AF3B8E0A-AB96-5A4D-9AF9-A3382391D843}">
      <dsp:nvSpPr>
        <dsp:cNvPr id="0" name=""/>
        <dsp:cNvSpPr/>
      </dsp:nvSpPr>
      <dsp:spPr>
        <a:xfrm>
          <a:off x="1744528" y="1406706"/>
          <a:ext cx="1526794" cy="84711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Two-sided markets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Writing purchase sites</a:t>
          </a:r>
          <a:endParaRPr lang="en-US" sz="1200" kern="1200" dirty="0"/>
        </a:p>
      </dsp:txBody>
      <dsp:txXfrm>
        <a:off x="1744528" y="1406706"/>
        <a:ext cx="1526794" cy="847111"/>
      </dsp:txXfrm>
    </dsp:sp>
    <dsp:sp modelId="{52C68357-C6F0-A644-A58E-31D044C01FC9}">
      <dsp:nvSpPr>
        <dsp:cNvPr id="0" name=""/>
        <dsp:cNvSpPr/>
      </dsp:nvSpPr>
      <dsp:spPr>
        <a:xfrm>
          <a:off x="3485074" y="986542"/>
          <a:ext cx="1526794" cy="4201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3 ‘Legitimate’ learning sites</a:t>
          </a:r>
        </a:p>
      </dsp:txBody>
      <dsp:txXfrm>
        <a:off x="3485074" y="986542"/>
        <a:ext cx="1526794" cy="420164"/>
      </dsp:txXfrm>
    </dsp:sp>
    <dsp:sp modelId="{2972DCEB-CE5C-1149-B2EE-AC4A81063FDE}">
      <dsp:nvSpPr>
        <dsp:cNvPr id="0" name=""/>
        <dsp:cNvSpPr/>
      </dsp:nvSpPr>
      <dsp:spPr>
        <a:xfrm>
          <a:off x="3485074" y="1406706"/>
          <a:ext cx="1526794" cy="84711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Discussion sites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Micro tutoring sites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File sharing sites</a:t>
          </a:r>
        </a:p>
      </dsp:txBody>
      <dsp:txXfrm>
        <a:off x="3485074" y="1406706"/>
        <a:ext cx="1526794" cy="847111"/>
      </dsp:txXfrm>
    </dsp:sp>
    <dsp:sp modelId="{13B99DA6-A4A0-3B4E-84D9-61778EE3524E}">
      <dsp:nvSpPr>
        <dsp:cNvPr id="0" name=""/>
        <dsp:cNvSpPr/>
      </dsp:nvSpPr>
      <dsp:spPr>
        <a:xfrm>
          <a:off x="5225620" y="986542"/>
          <a:ext cx="1526794" cy="4201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4 Legitimate non-learning sites</a:t>
          </a:r>
        </a:p>
      </dsp:txBody>
      <dsp:txXfrm>
        <a:off x="5225620" y="986542"/>
        <a:ext cx="1526794" cy="420164"/>
      </dsp:txXfrm>
    </dsp:sp>
    <dsp:sp modelId="{79D37AF6-4976-8E4B-82FC-7738F5AD7937}">
      <dsp:nvSpPr>
        <dsp:cNvPr id="0" name=""/>
        <dsp:cNvSpPr/>
      </dsp:nvSpPr>
      <dsp:spPr>
        <a:xfrm>
          <a:off x="5225620" y="1406706"/>
          <a:ext cx="1526794" cy="84711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Social Media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Auction sites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/>
            <a:t>Labour</a:t>
          </a:r>
          <a:r>
            <a:rPr lang="en-US" sz="1200" kern="1200" dirty="0"/>
            <a:t> and outsourcing sites</a:t>
          </a:r>
        </a:p>
      </dsp:txBody>
      <dsp:txXfrm>
        <a:off x="5225620" y="1406706"/>
        <a:ext cx="1526794" cy="847111"/>
      </dsp:txXfrm>
    </dsp:sp>
    <dsp:sp modelId="{DC0AB858-9A24-5240-9234-8128F184C911}">
      <dsp:nvSpPr>
        <dsp:cNvPr id="0" name=""/>
        <dsp:cNvSpPr/>
      </dsp:nvSpPr>
      <dsp:spPr>
        <a:xfrm>
          <a:off x="6966166" y="986542"/>
          <a:ext cx="1526794" cy="4201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5 Paid exam takers</a:t>
          </a:r>
        </a:p>
      </dsp:txBody>
      <dsp:txXfrm>
        <a:off x="6966166" y="986542"/>
        <a:ext cx="1526794" cy="420164"/>
      </dsp:txXfrm>
    </dsp:sp>
    <dsp:sp modelId="{C855E5C0-638B-1248-958B-0DEAE8CFA82B}">
      <dsp:nvSpPr>
        <dsp:cNvPr id="0" name=""/>
        <dsp:cNvSpPr/>
      </dsp:nvSpPr>
      <dsp:spPr>
        <a:xfrm>
          <a:off x="6966166" y="1406706"/>
          <a:ext cx="1526794" cy="84711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Live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Virtual</a:t>
          </a:r>
        </a:p>
      </dsp:txBody>
      <dsp:txXfrm>
        <a:off x="6966166" y="1406706"/>
        <a:ext cx="1526794" cy="8471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B2AD1-940D-EA4E-8718-8DA1059CC688}">
      <dsp:nvSpPr>
        <dsp:cNvPr id="0" name=""/>
        <dsp:cNvSpPr/>
      </dsp:nvSpPr>
      <dsp:spPr>
        <a:xfrm>
          <a:off x="0" y="3243"/>
          <a:ext cx="3960812" cy="14114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6% of students admit to having engaged in 1 or more contract cheating behaviours</a:t>
          </a:r>
        </a:p>
      </dsp:txBody>
      <dsp:txXfrm>
        <a:off x="0" y="3243"/>
        <a:ext cx="3960812" cy="1411463"/>
      </dsp:txXfrm>
    </dsp:sp>
    <dsp:sp modelId="{78256111-6036-AA40-AC3B-7E7375E02EF8}">
      <dsp:nvSpPr>
        <dsp:cNvPr id="0" name=""/>
        <dsp:cNvSpPr/>
      </dsp:nvSpPr>
      <dsp:spPr>
        <a:xfrm>
          <a:off x="0" y="1414706"/>
          <a:ext cx="3960812" cy="2525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/>
            <a:t>How many would this be at your institution?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/>
            <a:t>How many is this nationally? Internationally?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/>
            <a:t>Detection ‘plimsoll line’. Is anyone there yet?</a:t>
          </a:r>
        </a:p>
      </dsp:txBody>
      <dsp:txXfrm>
        <a:off x="0" y="1414706"/>
        <a:ext cx="3960812" cy="25253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5A1C3-108B-374B-9802-15647CC1BCA9}">
      <dsp:nvSpPr>
        <dsp:cNvPr id="0" name=""/>
        <dsp:cNvSpPr/>
      </dsp:nvSpPr>
      <dsp:spPr>
        <a:xfrm rot="16200000">
          <a:off x="1654" y="109"/>
          <a:ext cx="3095406" cy="309540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/>
            <a:t>Incidence</a:t>
          </a:r>
        </a:p>
      </dsp:txBody>
      <dsp:txXfrm rot="5400000">
        <a:off x="1655" y="773959"/>
        <a:ext cx="2553710" cy="1547703"/>
      </dsp:txXfrm>
    </dsp:sp>
    <dsp:sp modelId="{C95D0A34-4689-2A45-986C-61B599B36304}">
      <dsp:nvSpPr>
        <dsp:cNvPr id="0" name=""/>
        <dsp:cNvSpPr/>
      </dsp:nvSpPr>
      <dsp:spPr>
        <a:xfrm rot="5400000">
          <a:off x="5103964" y="109"/>
          <a:ext cx="3095406" cy="309540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/>
            <a:t>Detection</a:t>
          </a:r>
        </a:p>
      </dsp:txBody>
      <dsp:txXfrm rot="-5400000">
        <a:off x="5645661" y="773961"/>
        <a:ext cx="2553710" cy="15477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202E5-36E9-C348-B8A1-8E3F00A7FE2C}">
      <dsp:nvSpPr>
        <dsp:cNvPr id="0" name=""/>
        <dsp:cNvSpPr/>
      </dsp:nvSpPr>
      <dsp:spPr>
        <a:xfrm>
          <a:off x="242336" y="540"/>
          <a:ext cx="3187735" cy="1770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/>
            <a:t>Single most obvious opportunity to cheat</a:t>
          </a:r>
        </a:p>
      </dsp:txBody>
      <dsp:txXfrm>
        <a:off x="294206" y="52410"/>
        <a:ext cx="3083995" cy="1667224"/>
      </dsp:txXfrm>
    </dsp:sp>
    <dsp:sp modelId="{A1C0B693-8EB7-B54F-8CE0-22B41A9BE357}">
      <dsp:nvSpPr>
        <dsp:cNvPr id="0" name=""/>
        <dsp:cNvSpPr/>
      </dsp:nvSpPr>
      <dsp:spPr>
        <a:xfrm rot="5400000">
          <a:off x="1504148" y="1815779"/>
          <a:ext cx="664111" cy="7969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-5400000">
        <a:off x="1597125" y="1882190"/>
        <a:ext cx="478159" cy="464878"/>
      </dsp:txXfrm>
    </dsp:sp>
    <dsp:sp modelId="{600B0F83-3544-E44C-9886-61B3E4C7F3C3}">
      <dsp:nvSpPr>
        <dsp:cNvPr id="0" name=""/>
        <dsp:cNvSpPr/>
      </dsp:nvSpPr>
      <dsp:spPr>
        <a:xfrm>
          <a:off x="242336" y="2656987"/>
          <a:ext cx="3187735" cy="1770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/>
            <a:t>No or low detection</a:t>
          </a:r>
        </a:p>
      </dsp:txBody>
      <dsp:txXfrm>
        <a:off x="294206" y="2708857"/>
        <a:ext cx="3083995" cy="16672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9BD2C-9B5A-B543-9AE5-64FD83722559}">
      <dsp:nvSpPr>
        <dsp:cNvPr id="0" name=""/>
        <dsp:cNvSpPr/>
      </dsp:nvSpPr>
      <dsp:spPr>
        <a:xfrm>
          <a:off x="671195" y="0"/>
          <a:ext cx="7801609" cy="487600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EDA4F-3B23-4B40-A2DC-366146EFBC75}">
      <dsp:nvSpPr>
        <dsp:cNvPr id="0" name=""/>
        <dsp:cNvSpPr/>
      </dsp:nvSpPr>
      <dsp:spPr>
        <a:xfrm>
          <a:off x="1661999" y="3365419"/>
          <a:ext cx="202841" cy="202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6EBA9-639A-AF4B-BDEB-3F7AC236914C}">
      <dsp:nvSpPr>
        <dsp:cNvPr id="0" name=""/>
        <dsp:cNvSpPr/>
      </dsp:nvSpPr>
      <dsp:spPr>
        <a:xfrm>
          <a:off x="1763420" y="3466840"/>
          <a:ext cx="1817775" cy="1409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482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Contract Cheating is designed to evade detection</a:t>
          </a:r>
        </a:p>
      </dsp:txBody>
      <dsp:txXfrm>
        <a:off x="1763420" y="3466840"/>
        <a:ext cx="1817775" cy="1409165"/>
      </dsp:txXfrm>
    </dsp:sp>
    <dsp:sp modelId="{7597AEC4-B124-C449-B0B2-4B80BCD58214}">
      <dsp:nvSpPr>
        <dsp:cNvPr id="0" name=""/>
        <dsp:cNvSpPr/>
      </dsp:nvSpPr>
      <dsp:spPr>
        <a:xfrm>
          <a:off x="3452469" y="2040120"/>
          <a:ext cx="366675" cy="366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35AC2-CF3E-5745-AF3F-09E4D571FBB8}">
      <dsp:nvSpPr>
        <dsp:cNvPr id="0" name=""/>
        <dsp:cNvSpPr/>
      </dsp:nvSpPr>
      <dsp:spPr>
        <a:xfrm>
          <a:off x="3635806" y="2223458"/>
          <a:ext cx="1872386" cy="2652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294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Low or no detection affects students’ perception of risk</a:t>
          </a:r>
        </a:p>
      </dsp:txBody>
      <dsp:txXfrm>
        <a:off x="3635806" y="2223458"/>
        <a:ext cx="1872386" cy="2652547"/>
      </dsp:txXfrm>
    </dsp:sp>
    <dsp:sp modelId="{99AB6CE3-EF19-F84D-81BD-B520FBEBCE76}">
      <dsp:nvSpPr>
        <dsp:cNvPr id="0" name=""/>
        <dsp:cNvSpPr/>
      </dsp:nvSpPr>
      <dsp:spPr>
        <a:xfrm>
          <a:off x="5605713" y="1233629"/>
          <a:ext cx="507104" cy="507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96C4E-5170-6F4D-81AD-F7BA2CA02049}">
      <dsp:nvSpPr>
        <dsp:cNvPr id="0" name=""/>
        <dsp:cNvSpPr/>
      </dsp:nvSpPr>
      <dsp:spPr>
        <a:xfrm>
          <a:off x="5859265" y="1487181"/>
          <a:ext cx="1872386" cy="3388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704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May lead students to think it is being ignored or is condoned by institutions and teachers</a:t>
          </a:r>
        </a:p>
      </dsp:txBody>
      <dsp:txXfrm>
        <a:off x="5859265" y="1487181"/>
        <a:ext cx="1872386" cy="33888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A19E9-AFA2-684A-A08F-BE9D84F744B4}">
      <dsp:nvSpPr>
        <dsp:cNvPr id="0" name=""/>
        <dsp:cNvSpPr/>
      </dsp:nvSpPr>
      <dsp:spPr>
        <a:xfrm>
          <a:off x="0" y="17847"/>
          <a:ext cx="8568951" cy="146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/>
            <a:t>Detection can be improved</a:t>
          </a:r>
        </a:p>
      </dsp:txBody>
      <dsp:txXfrm>
        <a:off x="0" y="17847"/>
        <a:ext cx="8568951" cy="1468800"/>
      </dsp:txXfrm>
    </dsp:sp>
    <dsp:sp modelId="{C9C0487A-4A4F-DB42-92E5-B927DDCC572E}">
      <dsp:nvSpPr>
        <dsp:cNvPr id="0" name=""/>
        <dsp:cNvSpPr/>
      </dsp:nvSpPr>
      <dsp:spPr>
        <a:xfrm>
          <a:off x="0" y="1486648"/>
          <a:ext cx="8568951" cy="2239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Awareness raising</a:t>
          </a:r>
          <a:r>
            <a:rPr lang="en-US" sz="2800" kern="1200" baseline="30000" dirty="0"/>
            <a:t>1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Training of markers</a:t>
          </a:r>
          <a:r>
            <a:rPr lang="en-US" sz="2800" kern="1200" baseline="30000" dirty="0"/>
            <a:t>2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Use of tools (</a:t>
          </a:r>
          <a:r>
            <a:rPr lang="en-US" sz="2800" kern="1200" dirty="0" err="1"/>
            <a:t>eg.</a:t>
          </a:r>
          <a:r>
            <a:rPr lang="en-US" sz="2800" kern="1200" dirty="0"/>
            <a:t> Turnitin’s Authorship tool)</a:t>
          </a:r>
          <a:r>
            <a:rPr lang="en-US" sz="2800" kern="1200" baseline="30000" dirty="0"/>
            <a:t>3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Evidence hiding in plain sight (</a:t>
          </a:r>
          <a:r>
            <a:rPr lang="en-US" sz="2800" kern="1200" dirty="0" err="1"/>
            <a:t>eg.</a:t>
          </a:r>
          <a:r>
            <a:rPr lang="en-US" sz="2800" kern="1200" dirty="0"/>
            <a:t> </a:t>
          </a:r>
          <a:r>
            <a:rPr lang="en-US" sz="2800" kern="1200" dirty="0" err="1"/>
            <a:t>MyMaster</a:t>
          </a:r>
          <a:r>
            <a:rPr lang="en-US" sz="2800" kern="1200" dirty="0"/>
            <a:t>)</a:t>
          </a:r>
        </a:p>
      </dsp:txBody>
      <dsp:txXfrm>
        <a:off x="0" y="1486648"/>
        <a:ext cx="8568951" cy="223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1D631B-10B6-5649-9A2E-47E50EAC6F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0FE1C-7E02-8848-8FA9-BBA630FCC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3A0C2FD-C3B7-1F4D-9AC8-A93488FF16A9}" type="datetime1">
              <a:rPr lang="en-US" altLang="en-US"/>
              <a:pPr>
                <a:defRPr/>
              </a:pPr>
              <a:t>12/19/2019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53CCD-1ABB-454D-9C5F-00A9725AD0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B9330-9918-0140-BC6A-93DD6D9054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F0FFF94-6898-BA4F-9DC2-E373DCEA75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836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8C021B-5316-F444-967A-8D3F70359C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AAC31-5105-EE44-989A-E5F7DC2616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E893A27-B735-FC4A-8BD5-8AF7E00E4B7A}" type="datetime1">
              <a:rPr lang="en-US" altLang="en-US"/>
              <a:pPr>
                <a:defRPr/>
              </a:pPr>
              <a:t>12/19/2019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E4E0136-7FE8-E641-9A31-191906FFA8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8D9680A-3EC9-D446-860B-D4A10DC38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9A9BD-96CB-F243-8B09-2DFBF5154A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0F972-B694-DE40-95FB-47EA5A583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23E956A-16F6-8D43-B96B-9C016A7B4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3499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7ABB6E0F-6891-0941-952D-691D8AFDE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5075" b="1039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2C3DD9E-72D2-3642-8D46-969B7F0075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"/>
            <a:ext cx="195738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23728" y="597436"/>
            <a:ext cx="6696744" cy="809296"/>
          </a:xfrm>
        </p:spPr>
        <p:txBody>
          <a:bodyPr anchor="b"/>
          <a:lstStyle>
            <a:lvl1pPr>
              <a:defRPr b="1" i="0" baseline="0"/>
            </a:lvl1pPr>
          </a:lstStyle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9257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32F949BC-684D-6C4C-ADA8-A3C2D22C6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t="8472" r="829" b="847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A4DD930-4C1F-934E-A764-EFC42E45F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"/>
            <a:ext cx="195738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23728" y="597436"/>
            <a:ext cx="6696744" cy="809296"/>
          </a:xfrm>
        </p:spPr>
        <p:txBody>
          <a:bodyPr anchor="b"/>
          <a:lstStyle>
            <a:lvl1pPr>
              <a:defRPr b="1" i="0" baseline="0"/>
            </a:lvl1pPr>
          </a:lstStyle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271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65600E-E604-B04D-B7C6-1A1576D97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8" b="928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879BD1-C72C-3744-969C-FED6A9F5C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"/>
            <a:ext cx="195738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23728" y="1059092"/>
            <a:ext cx="6696744" cy="386057"/>
          </a:xfrm>
        </p:spPr>
        <p:txBody>
          <a:bodyPr anchor="b"/>
          <a:lstStyle>
            <a:lvl1pPr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59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2361F37-CDD4-8D48-AE03-6C30519C67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"/>
            <a:ext cx="195738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15579" y="596684"/>
            <a:ext cx="6892926" cy="861633"/>
          </a:xfrm>
        </p:spPr>
        <p:txBody>
          <a:bodyPr anchor="b"/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8701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355A90C3-81B5-6B47-AFC0-89CB9C0178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68313" y="1131888"/>
            <a:ext cx="8208962" cy="3095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FB6967B-F9D4-F44A-8C4C-3961437A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9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561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202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BD9BCB7-6E96-024E-9A3F-32BCBDF7B9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36195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5">
            <a:extLst>
              <a:ext uri="{FF2B5EF4-FFF2-40B4-BE49-F238E27FC236}">
                <a16:creationId xmlns:a16="http://schemas.microsoft.com/office/drawing/2014/main" id="{2F327104-FB4A-FF41-877A-FA8B2B0DF9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6250" y="1131888"/>
            <a:ext cx="82010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Arial" panose="020B0604020202020204" pitchFamily="34" charset="0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69875" indent="-269875" algn="l" rtl="0" eaLnBrk="1" fontAlgn="base" hangingPunct="1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539750" indent="-269875" algn="l" rtl="0" eaLnBrk="1" fontAlgn="base" hangingPunct="1">
        <a:spcBef>
          <a:spcPts val="900"/>
        </a:spcBef>
        <a:spcAft>
          <a:spcPct val="0"/>
        </a:spcAft>
        <a:buFont typeface="Lucida Grande" panose="020B0600040502020204" pitchFamily="34" charset="0"/>
        <a:buChar char="–"/>
        <a:defRPr sz="16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charset="-128"/>
        </a:defRPr>
      </a:lvl3pPr>
      <a:lvl4pPr marL="809625" indent="-269875" algn="l" rtl="0" eaLnBrk="1" fontAlgn="base" hangingPunct="1">
        <a:spcBef>
          <a:spcPts val="600"/>
        </a:spcBef>
        <a:spcAft>
          <a:spcPct val="0"/>
        </a:spcAft>
        <a:buFont typeface="Lucida Grande" panose="020B0600040502020204" pitchFamily="34" charset="0"/>
        <a:buChar char="»"/>
        <a:defRPr sz="16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charset="-128"/>
        </a:defRPr>
      </a:lvl4pPr>
      <a:lvl5pPr marL="1079500" indent="-269875" algn="l" rtl="0" eaLnBrk="1" fontAlgn="base" hangingPunct="1">
        <a:spcBef>
          <a:spcPts val="6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3075079.2018.1462789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3075079.2018.1462789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hyperlink" Target="https://doi-org.wwwproxy1.library.unsw.edu.au/10.1080/03075079.2018.1462788" TargetMode="External"/><Relationship Id="rId7" Type="http://schemas.openxmlformats.org/officeDocument/2006/relationships/diagramColors" Target="../diagrams/colors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oi-org.wwwproxy1.library.unsw.edu.au/10.1080/02602938.2018.1531109" TargetMode="External"/><Relationship Id="rId3" Type="http://schemas.openxmlformats.org/officeDocument/2006/relationships/diagramLayout" Target="../diagrams/layout9.xml"/><Relationship Id="rId7" Type="http://schemas.openxmlformats.org/officeDocument/2006/relationships/hyperlink" Target="https://doi.org/10.1080/02602938.2017.1336746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hyperlink" Target="https://doi-org.wwwproxy1.library.unsw.edu.au/10.1080/02602938.2019.166288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3075079.2018.1462789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hyperlink" Target="https://doi-org.wwwproxy1.library.unsw.edu.au/10.1080/03075079.2018.14627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87561-6618-CF4E-BA48-CC2CF87E5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Academic Integrity</a:t>
            </a:r>
          </a:p>
          <a:p>
            <a:r>
              <a:rPr lang="en-US" sz="1800" b="0" dirty="0"/>
              <a:t>Associate Professor Cath Ellis (PFHEA)</a:t>
            </a:r>
          </a:p>
        </p:txBody>
      </p:sp>
    </p:spTree>
    <p:extLst>
      <p:ext uri="{BB962C8B-B14F-4D97-AF65-F5344CB8AC3E}">
        <p14:creationId xmlns:p14="http://schemas.microsoft.com/office/powerpoint/2010/main" val="40097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2" y="0"/>
            <a:ext cx="4255129" cy="5143500"/>
          </a:xfrm>
          <a:prstGeom prst="rect">
            <a:avLst/>
          </a:prstGeom>
        </p:spPr>
      </p:pic>
      <p:pic>
        <p:nvPicPr>
          <p:cNvPr id="2" name="Picture 1" descr="Blazzie 7 Octob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17" y="125248"/>
            <a:ext cx="4931752" cy="4820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5326" y="617220"/>
            <a:ext cx="960120" cy="466344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7003425" y="1866021"/>
            <a:ext cx="848106" cy="667512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5176601" y="624548"/>
            <a:ext cx="960120" cy="466344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4108309" y="1250678"/>
            <a:ext cx="1430845" cy="3687669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7960178" y="3194564"/>
            <a:ext cx="939057" cy="242182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7696409" y="1083564"/>
            <a:ext cx="1235339" cy="369679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291D3F-0BA8-6745-B725-612F5EAAC7ED}"/>
              </a:ext>
            </a:extLst>
          </p:cNvPr>
          <p:cNvSpPr/>
          <p:nvPr/>
        </p:nvSpPr>
        <p:spPr>
          <a:xfrm>
            <a:off x="2959374" y="1243350"/>
            <a:ext cx="3567793" cy="1835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/>
              <a:t>155,921,989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82392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DD2981C-46A1-5F45-94D0-5E34CBA724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736998"/>
              </p:ext>
            </p:extLst>
          </p:nvPr>
        </p:nvGraphicFramePr>
        <p:xfrm>
          <a:off x="476250" y="1131888"/>
          <a:ext cx="8201025" cy="309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06B44-4B2C-044D-B303-568F395C2C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826011-113C-6949-93CE-C65F22A84F4C}"/>
              </a:ext>
            </a:extLst>
          </p:cNvPr>
          <p:cNvSpPr/>
          <p:nvPr/>
        </p:nvSpPr>
        <p:spPr>
          <a:xfrm>
            <a:off x="3635896" y="1923678"/>
            <a:ext cx="1872208" cy="1440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6"/>
                </a:solidFill>
              </a:rPr>
              <a:t>GAP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Down Arrow Callout 7">
            <a:extLst>
              <a:ext uri="{FF2B5EF4-FFF2-40B4-BE49-F238E27FC236}">
                <a16:creationId xmlns:a16="http://schemas.microsoft.com/office/drawing/2014/main" id="{69C11962-5C54-7445-BEA7-F7EB794D5B03}"/>
              </a:ext>
            </a:extLst>
          </p:cNvPr>
          <p:cNvSpPr/>
          <p:nvPr/>
        </p:nvSpPr>
        <p:spPr>
          <a:xfrm>
            <a:off x="466725" y="303919"/>
            <a:ext cx="2952328" cy="1547751"/>
          </a:xfrm>
          <a:prstGeom prst="downArrowCallout">
            <a:avLst>
              <a:gd name="adj1" fmla="val 9820"/>
              <a:gd name="adj2" fmla="val 16179"/>
              <a:gd name="adj3" fmla="val 14612"/>
              <a:gd name="adj4" fmla="val 429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Happening under our noses</a:t>
            </a:r>
          </a:p>
        </p:txBody>
      </p:sp>
      <p:sp>
        <p:nvSpPr>
          <p:cNvPr id="9" name="Down Arrow Callout 8">
            <a:extLst>
              <a:ext uri="{FF2B5EF4-FFF2-40B4-BE49-F238E27FC236}">
                <a16:creationId xmlns:a16="http://schemas.microsoft.com/office/drawing/2014/main" id="{A9200958-057F-CA41-A3E7-9C0C489503BB}"/>
              </a:ext>
            </a:extLst>
          </p:cNvPr>
          <p:cNvSpPr/>
          <p:nvPr/>
        </p:nvSpPr>
        <p:spPr>
          <a:xfrm>
            <a:off x="5715422" y="303038"/>
            <a:ext cx="2952328" cy="1547751"/>
          </a:xfrm>
          <a:prstGeom prst="downArrowCallout">
            <a:avLst>
              <a:gd name="adj1" fmla="val 9820"/>
              <a:gd name="adj2" fmla="val 16179"/>
              <a:gd name="adj3" fmla="val 14612"/>
              <a:gd name="adj4" fmla="val 429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Largely undetected</a:t>
            </a:r>
          </a:p>
        </p:txBody>
      </p:sp>
      <p:sp>
        <p:nvSpPr>
          <p:cNvPr id="11" name="Up Arrow Callout 10">
            <a:extLst>
              <a:ext uri="{FF2B5EF4-FFF2-40B4-BE49-F238E27FC236}">
                <a16:creationId xmlns:a16="http://schemas.microsoft.com/office/drawing/2014/main" id="{D72DAF39-D778-4746-80C1-C295B5BEBE1F}"/>
              </a:ext>
            </a:extLst>
          </p:cNvPr>
          <p:cNvSpPr/>
          <p:nvPr/>
        </p:nvSpPr>
        <p:spPr>
          <a:xfrm>
            <a:off x="539552" y="3543314"/>
            <a:ext cx="2879501" cy="1404700"/>
          </a:xfrm>
          <a:prstGeom prst="upArrowCallout">
            <a:avLst>
              <a:gd name="adj1" fmla="val 9561"/>
              <a:gd name="adj2" fmla="val 15351"/>
              <a:gd name="adj3" fmla="val 18567"/>
              <a:gd name="adj4" fmla="val 488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This will not diminish…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E6D94B8F-E6BA-104F-8FE0-AD8154B8AE06}"/>
              </a:ext>
            </a:extLst>
          </p:cNvPr>
          <p:cNvSpPr/>
          <p:nvPr/>
        </p:nvSpPr>
        <p:spPr>
          <a:xfrm>
            <a:off x="5715422" y="3543314"/>
            <a:ext cx="2879501" cy="1404700"/>
          </a:xfrm>
          <a:prstGeom prst="upArrowCallout">
            <a:avLst>
              <a:gd name="adj1" fmla="val 9561"/>
              <a:gd name="adj2" fmla="val 15351"/>
              <a:gd name="adj3" fmla="val 18567"/>
              <a:gd name="adj4" fmla="val 488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…until this starts to increase.</a:t>
            </a:r>
          </a:p>
        </p:txBody>
      </p:sp>
    </p:spTree>
    <p:extLst>
      <p:ext uri="{BB962C8B-B14F-4D97-AF65-F5344CB8AC3E}">
        <p14:creationId xmlns:p14="http://schemas.microsoft.com/office/powerpoint/2010/main" val="388758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6E7C39-0D7E-FF4C-91DA-1BFD3CD7B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0"/>
            <a:ext cx="3575885" cy="4617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52D386-310B-5A42-96F1-ED2D1649B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699542"/>
            <a:ext cx="4615695" cy="3104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C5ECF6-31A3-0440-9DC4-91A4906EBC1E}"/>
              </a:ext>
            </a:extLst>
          </p:cNvPr>
          <p:cNvSpPr txBox="1"/>
          <p:nvPr/>
        </p:nvSpPr>
        <p:spPr>
          <a:xfrm>
            <a:off x="567802" y="4731990"/>
            <a:ext cx="1813317" cy="4647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AU" sz="1050" dirty="0"/>
              <a:t>Georgina Lee 1 May 2019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AU" sz="1050" b="1" dirty="0">
                <a:latin typeface="Sommet bold"/>
                <a:ea typeface="+mn-ea"/>
                <a:cs typeface="+mn-cs"/>
              </a:rPr>
              <a:t>Channel 4 Fact Check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9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84AAB60-B389-874A-9E37-F4B62B21DA60}"/>
              </a:ext>
            </a:extLst>
          </p:cNvPr>
          <p:cNvGraphicFramePr>
            <a:graphicFrameLocks/>
          </p:cNvGraphicFramePr>
          <p:nvPr/>
        </p:nvGraphicFramePr>
        <p:xfrm>
          <a:off x="2003914" y="276958"/>
          <a:ext cx="5009208" cy="415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8D5E088-8DB1-9B4F-82E4-644D6444AD84}"/>
              </a:ext>
            </a:extLst>
          </p:cNvPr>
          <p:cNvSpPr txBox="1"/>
          <p:nvPr/>
        </p:nvSpPr>
        <p:spPr>
          <a:xfrm>
            <a:off x="6674290" y="254754"/>
            <a:ext cx="20798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Two thirds of respondents reported they had marked a piece of work that they suspected had been written by someone other than the student</a:t>
            </a:r>
          </a:p>
          <a:p>
            <a:endParaRPr lang="en-US" sz="1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B80ED9-B05E-FD4D-A932-84FD44E287C9}"/>
              </a:ext>
            </a:extLst>
          </p:cNvPr>
          <p:cNvCxnSpPr>
            <a:cxnSpLocks/>
          </p:cNvCxnSpPr>
          <p:nvPr/>
        </p:nvCxnSpPr>
        <p:spPr>
          <a:xfrm>
            <a:off x="4485807" y="2338465"/>
            <a:ext cx="1686394" cy="10680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51F6A22-678F-B441-B19D-E30924C02035}"/>
              </a:ext>
            </a:extLst>
          </p:cNvPr>
          <p:cNvSpPr txBox="1"/>
          <p:nvPr/>
        </p:nvSpPr>
        <p:spPr>
          <a:xfrm>
            <a:off x="6689362" y="3325211"/>
            <a:ext cx="20798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Only half of them went on to report their suspicion to an academic integrity decision maker</a:t>
            </a:r>
          </a:p>
          <a:p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167E35-F7DA-3A40-8366-C52041E51484}"/>
              </a:ext>
            </a:extLst>
          </p:cNvPr>
          <p:cNvSpPr txBox="1"/>
          <p:nvPr/>
        </p:nvSpPr>
        <p:spPr>
          <a:xfrm>
            <a:off x="101184" y="4754694"/>
            <a:ext cx="90428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accent6"/>
                </a:solidFill>
              </a:rPr>
              <a:t>Rowena Harper, T. </a:t>
            </a:r>
            <a:r>
              <a:rPr lang="en-AU" sz="1200" dirty="0" err="1">
                <a:solidFill>
                  <a:schemeClr val="accent6"/>
                </a:solidFill>
              </a:rPr>
              <a:t>Bretag</a:t>
            </a:r>
            <a:r>
              <a:rPr lang="en-AU" sz="1200" dirty="0">
                <a:solidFill>
                  <a:schemeClr val="accent6"/>
                </a:solidFill>
              </a:rPr>
              <a:t>, C. Ellis, P. Newton, P. </a:t>
            </a:r>
            <a:r>
              <a:rPr lang="en-AU" sz="1200" dirty="0" err="1">
                <a:solidFill>
                  <a:schemeClr val="accent6"/>
                </a:solidFill>
              </a:rPr>
              <a:t>Rozenberg</a:t>
            </a:r>
            <a:r>
              <a:rPr lang="en-AU" sz="1200" dirty="0">
                <a:solidFill>
                  <a:schemeClr val="accent6"/>
                </a:solidFill>
              </a:rPr>
              <a:t>, S. </a:t>
            </a:r>
            <a:r>
              <a:rPr lang="en-AU" sz="1200" dirty="0" err="1">
                <a:solidFill>
                  <a:schemeClr val="accent6"/>
                </a:solidFill>
              </a:rPr>
              <a:t>Saddiqui</a:t>
            </a:r>
            <a:r>
              <a:rPr lang="en-AU" sz="1200" dirty="0">
                <a:solidFill>
                  <a:schemeClr val="accent6"/>
                </a:solidFill>
              </a:rPr>
              <a:t> &amp; K. van </a:t>
            </a:r>
            <a:r>
              <a:rPr lang="en-AU" sz="1200" dirty="0" err="1">
                <a:solidFill>
                  <a:schemeClr val="accent6"/>
                </a:solidFill>
              </a:rPr>
              <a:t>Haeringen</a:t>
            </a:r>
            <a:r>
              <a:rPr lang="en-AU" sz="1200" dirty="0">
                <a:solidFill>
                  <a:schemeClr val="accent6"/>
                </a:solidFill>
              </a:rPr>
              <a:t> (2019) Contract cheating: a survey of Australian university staff, Studies in Higher Education, 44:11, 1857-1873, DOI: </a:t>
            </a:r>
            <a:r>
              <a:rPr lang="en-AU" sz="12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10.1080/03075079.2018.1462789</a:t>
            </a:r>
            <a:r>
              <a:rPr lang="en-AU" sz="1200" dirty="0">
                <a:solidFill>
                  <a:schemeClr val="accent6"/>
                </a:solidFill>
              </a:rPr>
              <a:t> </a:t>
            </a:r>
          </a:p>
          <a:p>
            <a:endParaRPr lang="en-US" sz="1800" dirty="0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F99FE5F5-CB5D-B64B-881E-0F1FD92D76B3}"/>
              </a:ext>
            </a:extLst>
          </p:cNvPr>
          <p:cNvSpPr/>
          <p:nvPr/>
        </p:nvSpPr>
        <p:spPr>
          <a:xfrm rot="4854249">
            <a:off x="5919266" y="929377"/>
            <a:ext cx="274694" cy="1029560"/>
          </a:xfrm>
          <a:prstGeom prst="downArrow">
            <a:avLst>
              <a:gd name="adj1" fmla="val 48106"/>
              <a:gd name="adj2" fmla="val 80488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B71B08D1-60C9-DB43-9248-B07BBA51A2A0}"/>
              </a:ext>
            </a:extLst>
          </p:cNvPr>
          <p:cNvSpPr/>
          <p:nvPr/>
        </p:nvSpPr>
        <p:spPr>
          <a:xfrm rot="5957983">
            <a:off x="6021805" y="3182834"/>
            <a:ext cx="274694" cy="1029560"/>
          </a:xfrm>
          <a:prstGeom prst="downArrow">
            <a:avLst>
              <a:gd name="adj1" fmla="val 48106"/>
              <a:gd name="adj2" fmla="val 80488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D52247-58D6-B34B-A00D-D6FD2D36D0A2}"/>
              </a:ext>
            </a:extLst>
          </p:cNvPr>
          <p:cNvSpPr txBox="1"/>
          <p:nvPr/>
        </p:nvSpPr>
        <p:spPr>
          <a:xfrm>
            <a:off x="391063" y="1341109"/>
            <a:ext cx="207988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We surveyed over 1100 academic staff about their experiences with Contract Cheating</a:t>
            </a:r>
          </a:p>
          <a:p>
            <a:endParaRPr lang="en-US" sz="1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2EDA85-420C-8048-8A9D-30A1AAE36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07" y="338336"/>
            <a:ext cx="2254191" cy="6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6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8E2EC-18ED-6244-BFBE-7807524D32E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18042B-6B14-AA47-A40E-B77AC8141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03" y="799155"/>
            <a:ext cx="8531264" cy="354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F09E6D-4680-0D47-8CCA-391CC0F0DB12}"/>
              </a:ext>
            </a:extLst>
          </p:cNvPr>
          <p:cNvSpPr/>
          <p:nvPr/>
        </p:nvSpPr>
        <p:spPr>
          <a:xfrm>
            <a:off x="107504" y="4712613"/>
            <a:ext cx="8136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>
                <a:solidFill>
                  <a:schemeClr val="accent6"/>
                </a:solidFill>
              </a:rPr>
              <a:t>Rowena Harper, T. </a:t>
            </a:r>
            <a:r>
              <a:rPr lang="en-AU" sz="1100" dirty="0" err="1">
                <a:solidFill>
                  <a:schemeClr val="accent6"/>
                </a:solidFill>
              </a:rPr>
              <a:t>Bretag</a:t>
            </a:r>
            <a:r>
              <a:rPr lang="en-AU" sz="1100" dirty="0">
                <a:solidFill>
                  <a:schemeClr val="accent6"/>
                </a:solidFill>
              </a:rPr>
              <a:t>, C. Ellis, P. Newton, P. </a:t>
            </a:r>
            <a:r>
              <a:rPr lang="en-AU" sz="1100" dirty="0" err="1">
                <a:solidFill>
                  <a:schemeClr val="accent6"/>
                </a:solidFill>
              </a:rPr>
              <a:t>Rozenberg</a:t>
            </a:r>
            <a:r>
              <a:rPr lang="en-AU" sz="1100" dirty="0">
                <a:solidFill>
                  <a:schemeClr val="accent6"/>
                </a:solidFill>
              </a:rPr>
              <a:t>, S. </a:t>
            </a:r>
            <a:r>
              <a:rPr lang="en-AU" sz="1100" dirty="0" err="1">
                <a:solidFill>
                  <a:schemeClr val="accent6"/>
                </a:solidFill>
              </a:rPr>
              <a:t>Saddiqui</a:t>
            </a:r>
            <a:r>
              <a:rPr lang="en-AU" sz="1100" dirty="0">
                <a:solidFill>
                  <a:schemeClr val="accent6"/>
                </a:solidFill>
              </a:rPr>
              <a:t> &amp; K. van </a:t>
            </a:r>
            <a:r>
              <a:rPr lang="en-AU" sz="1100" dirty="0" err="1">
                <a:solidFill>
                  <a:schemeClr val="accent6"/>
                </a:solidFill>
              </a:rPr>
              <a:t>Haeringen</a:t>
            </a:r>
            <a:r>
              <a:rPr lang="en-AU" sz="1100" dirty="0">
                <a:solidFill>
                  <a:schemeClr val="accent6"/>
                </a:solidFill>
              </a:rPr>
              <a:t> (2019) Contract cheating: a survey of Australian university staff, Studies in Higher Education, 44:11, 1857-1873, DOI: </a:t>
            </a:r>
            <a:r>
              <a:rPr lang="en-AU" sz="11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10.1080/03075079.2018.1462789</a:t>
            </a:r>
            <a:r>
              <a:rPr lang="en-AU" sz="11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A5D55-B394-9348-A44A-FC79206B3D5D}"/>
              </a:ext>
            </a:extLst>
          </p:cNvPr>
          <p:cNvSpPr/>
          <p:nvPr/>
        </p:nvSpPr>
        <p:spPr>
          <a:xfrm>
            <a:off x="2267744" y="1635646"/>
            <a:ext cx="4752528" cy="288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2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021486-2951-7E4B-A03A-4D7D9B37A0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7" t="31800" b="30400"/>
          <a:stretch/>
        </p:blipFill>
        <p:spPr>
          <a:xfrm>
            <a:off x="3995936" y="447514"/>
            <a:ext cx="4632694" cy="42484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881301-1EF3-9F40-AB5E-36C67ED458E6}"/>
              </a:ext>
            </a:extLst>
          </p:cNvPr>
          <p:cNvSpPr/>
          <p:nvPr/>
        </p:nvSpPr>
        <p:spPr>
          <a:xfrm>
            <a:off x="0" y="4736138"/>
            <a:ext cx="90328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50" dirty="0"/>
              <a:t>Tracey </a:t>
            </a:r>
            <a:r>
              <a:rPr lang="en-AU" sz="1050" dirty="0" err="1"/>
              <a:t>Bretag</a:t>
            </a:r>
            <a:r>
              <a:rPr lang="en-AU" sz="1050" dirty="0"/>
              <a:t>, Rowena Harper, Michael Burton, Cath Ellis, Philip Newton, Pearl </a:t>
            </a:r>
            <a:r>
              <a:rPr lang="en-AU" sz="1050" dirty="0" err="1"/>
              <a:t>Rozenberg</a:t>
            </a:r>
            <a:r>
              <a:rPr lang="en-AU" sz="1050" dirty="0"/>
              <a:t>, Sonia </a:t>
            </a:r>
            <a:r>
              <a:rPr lang="en-AU" sz="1050" dirty="0" err="1"/>
              <a:t>Saddiqui</a:t>
            </a:r>
            <a:r>
              <a:rPr lang="en-AU" sz="1050" dirty="0"/>
              <a:t> &amp; Karen van </a:t>
            </a:r>
            <a:r>
              <a:rPr lang="en-AU" sz="1050" dirty="0" err="1"/>
              <a:t>Haeringen</a:t>
            </a:r>
            <a:r>
              <a:rPr lang="en-AU" sz="1050" dirty="0"/>
              <a:t> (2019) Contract cheating: a survey of Australian university students, Studies in Higher Education, 44:11, 1837-1856, DOI: </a:t>
            </a:r>
            <a:r>
              <a:rPr lang="en-AU" sz="1050" dirty="0">
                <a:hlinkClick r:id="rId3"/>
              </a:rPr>
              <a:t>10.1080/03075079.2018.1462788</a:t>
            </a:r>
            <a:r>
              <a:rPr lang="en-AU" sz="1050" dirty="0"/>
              <a:t> </a:t>
            </a:r>
          </a:p>
        </p:txBody>
      </p:sp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B88E1BE7-190D-DC45-954F-5264CD7F0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349079"/>
              </p:ext>
            </p:extLst>
          </p:nvPr>
        </p:nvGraphicFramePr>
        <p:xfrm>
          <a:off x="179512" y="267494"/>
          <a:ext cx="3672408" cy="4428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FD1174FE-B30E-9246-9AC4-B80386B028D4}"/>
              </a:ext>
            </a:extLst>
          </p:cNvPr>
          <p:cNvSpPr/>
          <p:nvPr/>
        </p:nvSpPr>
        <p:spPr>
          <a:xfrm>
            <a:off x="6228184" y="2715766"/>
            <a:ext cx="2232248" cy="1800200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6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28C058F-3CD7-3B49-808A-A5B3BD9328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773805"/>
              </p:ext>
            </p:extLst>
          </p:nvPr>
        </p:nvGraphicFramePr>
        <p:xfrm>
          <a:off x="0" y="1"/>
          <a:ext cx="9144000" cy="4876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9BD2C-9B5A-B543-9AE5-64FD83722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D19BD2C-9B5A-B543-9AE5-64FD83722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8EDA4F-3B23-4B40-A2DC-366146EFB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4A8EDA4F-3B23-4B40-A2DC-366146EFB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B6EBA9-639A-AF4B-BDEB-3F7AC2369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86B6EBA9-639A-AF4B-BDEB-3F7AC2369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97AEC4-B124-C449-B0B2-4B80BCD58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7597AEC4-B124-C449-B0B2-4B80BCD58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35AC2-CF3E-5745-AF3F-09E4D571F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F035AC2-CF3E-5745-AF3F-09E4D571F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AB6CE3-EF19-F84D-81BD-B520FBEB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9AB6CE3-EF19-F84D-81BD-B520FBEBC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096C4E-5170-6F4D-81AD-F7BA2CA02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7096C4E-5170-6F4D-81AD-F7BA2CA02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705E69-A72E-C84E-BD4F-75CCAC865A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7083166"/>
              </p:ext>
            </p:extLst>
          </p:nvPr>
        </p:nvGraphicFramePr>
        <p:xfrm>
          <a:off x="287524" y="267494"/>
          <a:ext cx="8568951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EBFA540-54F1-2C47-93FB-CE857A32C764}"/>
              </a:ext>
            </a:extLst>
          </p:cNvPr>
          <p:cNvSpPr txBox="1"/>
          <p:nvPr/>
        </p:nvSpPr>
        <p:spPr>
          <a:xfrm>
            <a:off x="107504" y="4043308"/>
            <a:ext cx="8641014" cy="15912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AU" sz="1000" baseline="30000" dirty="0"/>
              <a:t>1</a:t>
            </a:r>
            <a:r>
              <a:rPr lang="en-AU" sz="1000" dirty="0"/>
              <a:t>Dawson, P., &amp; Sutherland-Smith, W. (2018). Can markers detect contract cheating? Results from a pilot study. </a:t>
            </a:r>
            <a:r>
              <a:rPr lang="en-AU" sz="1000" i="1" dirty="0"/>
              <a:t>Assessment &amp; Evaluation in Higher Education</a:t>
            </a:r>
            <a:r>
              <a:rPr lang="en-AU" sz="1000" dirty="0"/>
              <a:t>, </a:t>
            </a:r>
            <a:r>
              <a:rPr lang="en-AU" sz="1000" i="1" dirty="0"/>
              <a:t>43</a:t>
            </a:r>
            <a:r>
              <a:rPr lang="en-AU" sz="1000" dirty="0"/>
              <a:t>(2), 286–293. </a:t>
            </a:r>
            <a:r>
              <a:rPr lang="en-AU" sz="1000" dirty="0">
                <a:hlinkClick r:id="rId7"/>
              </a:rPr>
              <a:t>https://doi.org/10.1080/02602938.2017.1336746</a:t>
            </a:r>
            <a:endParaRPr lang="en-AU" sz="1000" dirty="0"/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AU" sz="1000" baseline="30000" dirty="0"/>
              <a:t>2</a:t>
            </a:r>
            <a:r>
              <a:rPr lang="en-AU" sz="1000" dirty="0"/>
              <a:t>Dawons, P. &amp; Sutherland-Smith, W. (2019) Can training improve marker accuracy at detecting contract cheating? A multi-disciplinary pre-post study, Assessment &amp; Evaluation in Higher Education, 44:5, 715-725, DOI: </a:t>
            </a:r>
            <a:r>
              <a:rPr lang="en-AU" sz="1000" dirty="0">
                <a:hlinkClick r:id="rId8"/>
              </a:rPr>
              <a:t>10.1080/02602938.2018.1531109</a:t>
            </a:r>
            <a:r>
              <a:rPr lang="en-AU" sz="1000" dirty="0"/>
              <a:t> </a:t>
            </a:r>
            <a:endParaRPr lang="en-AU" sz="1000" b="1" dirty="0"/>
          </a:p>
          <a:p>
            <a:r>
              <a:rPr lang="en-AU" sz="1000" baseline="30000" dirty="0"/>
              <a:t>3</a:t>
            </a:r>
            <a:r>
              <a:rPr lang="en-AU" sz="1000" dirty="0"/>
              <a:t>Dawson, P, Sutherland-Smith, W. &amp; </a:t>
            </a:r>
            <a:r>
              <a:rPr lang="en-AU" sz="1000" dirty="0" err="1"/>
              <a:t>Ricksen</a:t>
            </a:r>
            <a:r>
              <a:rPr lang="en-AU" sz="1000" dirty="0"/>
              <a:t>, M. (2019) Can software improve marker accuracy at detecting contract cheating? A pilot study of the Turnitin authorship investigate alpha, Assessment &amp; Evaluation in Higher Education, DOI: </a:t>
            </a:r>
            <a:r>
              <a:rPr lang="en-AU" sz="1000" dirty="0">
                <a:hlinkClick r:id="rId9"/>
              </a:rPr>
              <a:t>10.1080/02602938.2019.1662884</a:t>
            </a:r>
            <a:r>
              <a:rPr lang="en-AU" sz="1000" dirty="0"/>
              <a:t>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AU" sz="900" dirty="0"/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AU" sz="900" dirty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93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7A19E9-AFA2-684A-A08F-BE9D84F74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67A19E9-AFA2-684A-A08F-BE9D84F744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C0487A-4A4F-DB42-92E5-B927DDCC5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9C0487A-4A4F-DB42-92E5-B927DDCC5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DE0D6F-32F0-764F-9FEF-8DFD0020FDEF}"/>
              </a:ext>
            </a:extLst>
          </p:cNvPr>
          <p:cNvGrpSpPr/>
          <p:nvPr/>
        </p:nvGrpSpPr>
        <p:grpSpPr>
          <a:xfrm>
            <a:off x="107504" y="1491630"/>
            <a:ext cx="8712968" cy="1656184"/>
            <a:chOff x="838200" y="3183735"/>
            <a:chExt cx="10515600" cy="19401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240C068-90EA-F14C-ABA7-E5595EC92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3183735"/>
              <a:ext cx="10515600" cy="19401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5680C1E-77AF-ED44-A8E7-25927C3AE01F}"/>
                </a:ext>
              </a:extLst>
            </p:cNvPr>
            <p:cNvSpPr/>
            <p:nvPr/>
          </p:nvSpPr>
          <p:spPr>
            <a:xfrm>
              <a:off x="3118624" y="3203218"/>
              <a:ext cx="5954751" cy="451563"/>
            </a:xfrm>
            <a:prstGeom prst="rect">
              <a:avLst/>
            </a:prstGeom>
            <a:solidFill>
              <a:srgbClr val="FFFF00">
                <a:alpha val="41000"/>
              </a:srgb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C8A4F13-F144-B146-B3D6-6C518EA5D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771" y="3579862"/>
            <a:ext cx="3672701" cy="8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rved Left Arrow 11">
            <a:extLst>
              <a:ext uri="{FF2B5EF4-FFF2-40B4-BE49-F238E27FC236}">
                <a16:creationId xmlns:a16="http://schemas.microsoft.com/office/drawing/2014/main" id="{762A5FD1-B3A5-E647-B9CC-6E3C40A776B4}"/>
              </a:ext>
            </a:extLst>
          </p:cNvPr>
          <p:cNvSpPr/>
          <p:nvPr/>
        </p:nvSpPr>
        <p:spPr>
          <a:xfrm flipH="1">
            <a:off x="868997" y="672732"/>
            <a:ext cx="816964" cy="3600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955934-D45F-7A4E-A1AE-43E55601430F}"/>
              </a:ext>
            </a:extLst>
          </p:cNvPr>
          <p:cNvSpPr/>
          <p:nvPr/>
        </p:nvSpPr>
        <p:spPr>
          <a:xfrm>
            <a:off x="1907703" y="247738"/>
            <a:ext cx="2232247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 Providers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C463B8-D69D-7740-8A81-2306758321EC}"/>
              </a:ext>
            </a:extLst>
          </p:cNvPr>
          <p:cNvSpPr/>
          <p:nvPr/>
        </p:nvSpPr>
        <p:spPr>
          <a:xfrm>
            <a:off x="1907704" y="3651870"/>
            <a:ext cx="223224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 Regulators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184DE0-0CB6-544E-A84D-8028E6A8F8E2}"/>
              </a:ext>
            </a:extLst>
          </p:cNvPr>
          <p:cNvGrpSpPr/>
          <p:nvPr/>
        </p:nvGrpSpPr>
        <p:grpSpPr>
          <a:xfrm>
            <a:off x="2186735" y="1398081"/>
            <a:ext cx="1818202" cy="2149704"/>
            <a:chOff x="2393758" y="1451015"/>
            <a:chExt cx="1818202" cy="2149704"/>
          </a:xfrm>
        </p:grpSpPr>
        <p:sp>
          <p:nvSpPr>
            <p:cNvPr id="6" name="Left-right Arrow Callout 5">
              <a:extLst>
                <a:ext uri="{FF2B5EF4-FFF2-40B4-BE49-F238E27FC236}">
                  <a16:creationId xmlns:a16="http://schemas.microsoft.com/office/drawing/2014/main" id="{72941FA6-6CF4-D34E-9588-932AA99335EE}"/>
                </a:ext>
              </a:extLst>
            </p:cNvPr>
            <p:cNvSpPr/>
            <p:nvPr/>
          </p:nvSpPr>
          <p:spPr>
            <a:xfrm rot="5400000">
              <a:off x="2228007" y="1616766"/>
              <a:ext cx="2149704" cy="1818202"/>
            </a:xfrm>
            <a:prstGeom prst="leftRightArrowCallout">
              <a:avLst>
                <a:gd name="adj1" fmla="val 25000"/>
                <a:gd name="adj2" fmla="val 25000"/>
                <a:gd name="adj3" fmla="val 19650"/>
                <a:gd name="adj4" fmla="val 4812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50B454-4572-B34D-98E7-7488866FFB3B}"/>
                </a:ext>
              </a:extLst>
            </p:cNvPr>
            <p:cNvSpPr txBox="1"/>
            <p:nvPr/>
          </p:nvSpPr>
          <p:spPr>
            <a:xfrm>
              <a:off x="2470034" y="2295034"/>
              <a:ext cx="1609736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342900" marR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rPr>
                <a:t>Partnership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F5B657A-65EC-5A40-ABBA-63FF9F0B4238}"/>
              </a:ext>
            </a:extLst>
          </p:cNvPr>
          <p:cNvSpPr/>
          <p:nvPr/>
        </p:nvSpPr>
        <p:spPr>
          <a:xfrm>
            <a:off x="98992" y="1398081"/>
            <a:ext cx="1895445" cy="2072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Research led educational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Empirical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 are in the business of expanding Knowledge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444A1C-2BC8-EC4F-9EA3-63A1AAE2B595}"/>
              </a:ext>
            </a:extLst>
          </p:cNvPr>
          <p:cNvSpPr/>
          <p:nvPr/>
        </p:nvSpPr>
        <p:spPr>
          <a:xfrm>
            <a:off x="6544216" y="247737"/>
            <a:ext cx="20882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Other educational sectors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67BC9E-4F9D-FB4C-9693-E06EF9E41189}"/>
              </a:ext>
            </a:extLst>
          </p:cNvPr>
          <p:cNvSpPr/>
          <p:nvPr/>
        </p:nvSpPr>
        <p:spPr>
          <a:xfrm>
            <a:off x="6544216" y="3723878"/>
            <a:ext cx="20882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Regulators of other sectors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7D12491-FC97-654C-BB67-E41D8286B512}"/>
              </a:ext>
            </a:extLst>
          </p:cNvPr>
          <p:cNvGrpSpPr/>
          <p:nvPr/>
        </p:nvGrpSpPr>
        <p:grpSpPr>
          <a:xfrm>
            <a:off x="6679231" y="1398081"/>
            <a:ext cx="1818202" cy="2149704"/>
            <a:chOff x="2393758" y="1451015"/>
            <a:chExt cx="1818202" cy="2149704"/>
          </a:xfrm>
        </p:grpSpPr>
        <p:sp>
          <p:nvSpPr>
            <p:cNvPr id="22" name="Left-right Arrow Callout 21">
              <a:extLst>
                <a:ext uri="{FF2B5EF4-FFF2-40B4-BE49-F238E27FC236}">
                  <a16:creationId xmlns:a16="http://schemas.microsoft.com/office/drawing/2014/main" id="{722D9B5A-6A40-8D46-BE74-168A1CB6D390}"/>
                </a:ext>
              </a:extLst>
            </p:cNvPr>
            <p:cNvSpPr/>
            <p:nvPr/>
          </p:nvSpPr>
          <p:spPr>
            <a:xfrm rot="5400000">
              <a:off x="2228007" y="1616766"/>
              <a:ext cx="2149704" cy="1818202"/>
            </a:xfrm>
            <a:prstGeom prst="leftRightArrowCallout">
              <a:avLst>
                <a:gd name="adj1" fmla="val 25000"/>
                <a:gd name="adj2" fmla="val 25000"/>
                <a:gd name="adj3" fmla="val 19650"/>
                <a:gd name="adj4" fmla="val 4812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6085E4-9E11-934D-95A1-536BF2C408EB}"/>
                </a:ext>
              </a:extLst>
            </p:cNvPr>
            <p:cNvSpPr txBox="1"/>
            <p:nvPr/>
          </p:nvSpPr>
          <p:spPr>
            <a:xfrm>
              <a:off x="2470034" y="2295034"/>
              <a:ext cx="1609736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342900" marR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rPr>
                <a:t>Partnership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8A5F37E-AD91-6042-9BFD-0ADC43D629A7}"/>
              </a:ext>
            </a:extLst>
          </p:cNvPr>
          <p:cNvGrpSpPr/>
          <p:nvPr/>
        </p:nvGrpSpPr>
        <p:grpSpPr>
          <a:xfrm>
            <a:off x="4241609" y="293619"/>
            <a:ext cx="2179111" cy="916347"/>
            <a:chOff x="4288531" y="339501"/>
            <a:chExt cx="2179111" cy="91634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D08956-EFA4-C64E-A473-55E5CD22E4A2}"/>
                </a:ext>
              </a:extLst>
            </p:cNvPr>
            <p:cNvSpPr txBox="1"/>
            <p:nvPr/>
          </p:nvSpPr>
          <p:spPr>
            <a:xfrm>
              <a:off x="4355976" y="628662"/>
              <a:ext cx="1223797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342900" marR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rPr>
                <a:t>Leadership</a:t>
              </a:r>
              <a:endPara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ommet bold"/>
                <a:ea typeface="+mn-ea"/>
                <a:cs typeface="+mn-cs"/>
              </a:endParaRPr>
            </a:p>
          </p:txBody>
        </p:sp>
        <p:sp>
          <p:nvSpPr>
            <p:cNvPr id="28" name="Right Arrow Callout 27">
              <a:extLst>
                <a:ext uri="{FF2B5EF4-FFF2-40B4-BE49-F238E27FC236}">
                  <a16:creationId xmlns:a16="http://schemas.microsoft.com/office/drawing/2014/main" id="{035BF417-86D3-3743-9F1E-F73E1F326017}"/>
                </a:ext>
              </a:extLst>
            </p:cNvPr>
            <p:cNvSpPr/>
            <p:nvPr/>
          </p:nvSpPr>
          <p:spPr>
            <a:xfrm>
              <a:off x="4288531" y="339501"/>
              <a:ext cx="2179111" cy="916347"/>
            </a:xfrm>
            <a:prstGeom prst="right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7BA9EC-8034-B84F-AB67-EEB185554837}"/>
              </a:ext>
            </a:extLst>
          </p:cNvPr>
          <p:cNvGrpSpPr/>
          <p:nvPr/>
        </p:nvGrpSpPr>
        <p:grpSpPr>
          <a:xfrm>
            <a:off x="4241609" y="3697752"/>
            <a:ext cx="2179111" cy="916347"/>
            <a:chOff x="4288531" y="339501"/>
            <a:chExt cx="2179111" cy="91634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BDA596-D5B8-F743-BD13-ACF9D01CF3FE}"/>
                </a:ext>
              </a:extLst>
            </p:cNvPr>
            <p:cNvSpPr txBox="1"/>
            <p:nvPr/>
          </p:nvSpPr>
          <p:spPr>
            <a:xfrm>
              <a:off x="4355976" y="628662"/>
              <a:ext cx="1223797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342900" marR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rPr>
                <a:t>Leadership</a:t>
              </a:r>
              <a:endPara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ommet bold"/>
                <a:ea typeface="+mn-ea"/>
                <a:cs typeface="+mn-cs"/>
              </a:endParaRPr>
            </a:p>
          </p:txBody>
        </p:sp>
        <p:sp>
          <p:nvSpPr>
            <p:cNvPr id="32" name="Right Arrow Callout 31">
              <a:extLst>
                <a:ext uri="{FF2B5EF4-FFF2-40B4-BE49-F238E27FC236}">
                  <a16:creationId xmlns:a16="http://schemas.microsoft.com/office/drawing/2014/main" id="{4F967DC8-58DD-E04E-9004-20518AA982A2}"/>
                </a:ext>
              </a:extLst>
            </p:cNvPr>
            <p:cNvSpPr/>
            <p:nvPr/>
          </p:nvSpPr>
          <p:spPr>
            <a:xfrm>
              <a:off x="4288531" y="339501"/>
              <a:ext cx="2179111" cy="916347"/>
            </a:xfrm>
            <a:prstGeom prst="right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958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5" grpId="0" animBg="1"/>
      <p:bldP spid="10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82597C5-C27B-8845-9F21-2032EC1C8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320596"/>
              </p:ext>
            </p:extLst>
          </p:nvPr>
        </p:nvGraphicFramePr>
        <p:xfrm>
          <a:off x="467544" y="339502"/>
          <a:ext cx="7848872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4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94CEECA-FACF-9A49-92DC-6CFBE82AF6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612833"/>
              </p:ext>
            </p:extLst>
          </p:nvPr>
        </p:nvGraphicFramePr>
        <p:xfrm>
          <a:off x="-252536" y="195486"/>
          <a:ext cx="9396536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73B78A0-8067-7A40-9261-C18A73F3D71D}"/>
              </a:ext>
            </a:extLst>
          </p:cNvPr>
          <p:cNvSpPr/>
          <p:nvPr/>
        </p:nvSpPr>
        <p:spPr>
          <a:xfrm>
            <a:off x="179512" y="4740265"/>
            <a:ext cx="85941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50" dirty="0"/>
              <a:t>Ellis, C., Zucker, I.M. &amp; Randall, D. The infernal business of contract cheating: understanding the business processes and models of academic custom writing sites. </a:t>
            </a:r>
            <a:r>
              <a:rPr lang="en-AU" sz="1050" i="1" dirty="0"/>
              <a:t>Int J Educ </a:t>
            </a:r>
            <a:r>
              <a:rPr lang="en-AU" sz="1050" i="1" dirty="0" err="1"/>
              <a:t>Integr</a:t>
            </a:r>
            <a:r>
              <a:rPr lang="en-AU" sz="1050" dirty="0"/>
              <a:t> </a:t>
            </a:r>
            <a:r>
              <a:rPr lang="en-AU" sz="1050" b="1" dirty="0"/>
              <a:t>14, </a:t>
            </a:r>
            <a:r>
              <a:rPr lang="en-AU" sz="1050" dirty="0"/>
              <a:t>1 (2018) doi:10.1007/s40979-017-0024-3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311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B27D6-F83A-FA48-B8DF-74C4648B6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9CB27D6-F83A-FA48-B8DF-74C4648B6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DB557-990A-664D-B7F9-096125469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BDDB557-990A-664D-B7F9-0961254691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A21626-C9BB-C945-9DC7-C9D9F0630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A5A21626-C9BB-C945-9DC7-C9D9F0630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7CD362-8FE4-3143-A151-24B28F7BE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097CD362-8FE4-3143-A151-24B28F7BE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4738F3-44C0-9341-A164-B3B64564E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484738F3-44C0-9341-A164-B3B64564E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8E2EC-18ED-6244-BFBE-7807524D32E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18042B-6B14-AA47-A40E-B77AC8141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03" y="799155"/>
            <a:ext cx="8531264" cy="354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F09E6D-4680-0D47-8CCA-391CC0F0DB12}"/>
              </a:ext>
            </a:extLst>
          </p:cNvPr>
          <p:cNvSpPr/>
          <p:nvPr/>
        </p:nvSpPr>
        <p:spPr>
          <a:xfrm>
            <a:off x="107504" y="4712613"/>
            <a:ext cx="8136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>
                <a:solidFill>
                  <a:schemeClr val="accent6"/>
                </a:solidFill>
              </a:rPr>
              <a:t>Rowena Harper, T. </a:t>
            </a:r>
            <a:r>
              <a:rPr lang="en-AU" sz="1100" dirty="0" err="1">
                <a:solidFill>
                  <a:schemeClr val="accent6"/>
                </a:solidFill>
              </a:rPr>
              <a:t>Bretag</a:t>
            </a:r>
            <a:r>
              <a:rPr lang="en-AU" sz="1100" dirty="0">
                <a:solidFill>
                  <a:schemeClr val="accent6"/>
                </a:solidFill>
              </a:rPr>
              <a:t>, C. Ellis, P. Newton, P. </a:t>
            </a:r>
            <a:r>
              <a:rPr lang="en-AU" sz="1100" dirty="0" err="1">
                <a:solidFill>
                  <a:schemeClr val="accent6"/>
                </a:solidFill>
              </a:rPr>
              <a:t>Rozenberg</a:t>
            </a:r>
            <a:r>
              <a:rPr lang="en-AU" sz="1100" dirty="0">
                <a:solidFill>
                  <a:schemeClr val="accent6"/>
                </a:solidFill>
              </a:rPr>
              <a:t>, S. </a:t>
            </a:r>
            <a:r>
              <a:rPr lang="en-AU" sz="1100" dirty="0" err="1">
                <a:solidFill>
                  <a:schemeClr val="accent6"/>
                </a:solidFill>
              </a:rPr>
              <a:t>Saddiqui</a:t>
            </a:r>
            <a:r>
              <a:rPr lang="en-AU" sz="1100" dirty="0">
                <a:solidFill>
                  <a:schemeClr val="accent6"/>
                </a:solidFill>
              </a:rPr>
              <a:t> &amp; K. van </a:t>
            </a:r>
            <a:r>
              <a:rPr lang="en-AU" sz="1100" dirty="0" err="1">
                <a:solidFill>
                  <a:schemeClr val="accent6"/>
                </a:solidFill>
              </a:rPr>
              <a:t>Haeringen</a:t>
            </a:r>
            <a:r>
              <a:rPr lang="en-AU" sz="1100" dirty="0">
                <a:solidFill>
                  <a:schemeClr val="accent6"/>
                </a:solidFill>
              </a:rPr>
              <a:t> (2019) Contract cheating: a survey of Australian university staff, Studies in Higher Education, 44:11, 1857-1873, DOI: </a:t>
            </a:r>
            <a:r>
              <a:rPr lang="en-AU" sz="11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10.1080/03075079.2018.1462789</a:t>
            </a:r>
            <a:r>
              <a:rPr lang="en-AU" sz="11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76262B-C5BE-7948-989B-882306805D33}"/>
              </a:ext>
            </a:extLst>
          </p:cNvPr>
          <p:cNvSpPr txBox="1"/>
          <p:nvPr/>
        </p:nvSpPr>
        <p:spPr>
          <a:xfrm>
            <a:off x="1475656" y="245689"/>
            <a:ext cx="563878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1800" b="1" dirty="0">
                <a:latin typeface="Sommet bold"/>
                <a:ea typeface="+mn-ea"/>
                <a:cs typeface="+mn-cs"/>
              </a:rPr>
              <a:t>We need to address the p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erverse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incentives not to report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C3554A-99EA-3E4D-B3FB-BECB73DA9936}"/>
              </a:ext>
            </a:extLst>
          </p:cNvPr>
          <p:cNvSpPr/>
          <p:nvPr/>
        </p:nvSpPr>
        <p:spPr>
          <a:xfrm>
            <a:off x="1619672" y="1010472"/>
            <a:ext cx="3888432" cy="62517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E9DC8-5036-6E47-89A4-26E74C2581A0}"/>
              </a:ext>
            </a:extLst>
          </p:cNvPr>
          <p:cNvSpPr/>
          <p:nvPr/>
        </p:nvSpPr>
        <p:spPr>
          <a:xfrm>
            <a:off x="395536" y="2557946"/>
            <a:ext cx="4968552" cy="62517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6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CEA3E75-A666-5047-AC09-2C2EDB170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953351"/>
              </p:ext>
            </p:extLst>
          </p:nvPr>
        </p:nvGraphicFramePr>
        <p:xfrm>
          <a:off x="179512" y="195486"/>
          <a:ext cx="85689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776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49E170-5E1C-2947-BFFC-DA7D87B04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1749E170-5E1C-2947-BFFC-DA7D87B04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B5D55-A887-F047-8046-9F8660175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ABB5D55-A887-F047-8046-9F86601757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A54F31-2668-DB47-A4A6-969EEC4BE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58A54F31-2668-DB47-A4A6-969EEC4BE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DFE95A-4E33-A44A-997B-BE87027F3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04DFE95A-4E33-A44A-997B-BE87027F33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4C7C0-35F2-3440-8FAC-239873BDA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4C7C0-35F2-3440-8FAC-239873BDAB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5490"/>
            <a:ext cx="3384376" cy="434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raph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3480"/>
            <a:ext cx="4752528" cy="44191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1" y="4731992"/>
            <a:ext cx="2216751" cy="276993"/>
          </a:xfrm>
          <a:prstGeom prst="rect">
            <a:avLst/>
          </a:prstGeom>
        </p:spPr>
        <p:txBody>
          <a:bodyPr wrap="none" lIns="91435" tIns="45717" rIns="91435" bIns="45717" rtlCol="0">
            <a:spAutoFit/>
          </a:bodyPr>
          <a:lstStyle/>
          <a:p>
            <a:pPr marL="342878" indent="-342878" defTabSz="914342">
              <a:spcBef>
                <a:spcPct val="20000"/>
              </a:spcBef>
            </a:pPr>
            <a:r>
              <a:rPr lang="en-US" sz="1200" b="1" dirty="0">
                <a:latin typeface="Sommet bold"/>
              </a:rPr>
              <a:t>Wednesday November 12, 2014</a:t>
            </a:r>
          </a:p>
        </p:txBody>
      </p:sp>
    </p:spTree>
    <p:extLst>
      <p:ext uri="{BB962C8B-B14F-4D97-AF65-F5344CB8AC3E}">
        <p14:creationId xmlns:p14="http://schemas.microsoft.com/office/powerpoint/2010/main" val="42188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F386316-F190-744D-BA92-3084A51AE8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442141"/>
              </p:ext>
            </p:extLst>
          </p:nvPr>
        </p:nvGraphicFramePr>
        <p:xfrm>
          <a:off x="422957" y="267494"/>
          <a:ext cx="820896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C4B6E6A-1C4E-884A-9016-E4BE45771D1B}"/>
              </a:ext>
            </a:extLst>
          </p:cNvPr>
          <p:cNvSpPr txBox="1"/>
          <p:nvPr/>
        </p:nvSpPr>
        <p:spPr>
          <a:xfrm>
            <a:off x="611560" y="4803998"/>
            <a:ext cx="4059125" cy="26930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1150" b="1" dirty="0">
                <a:latin typeface="Sommet bold"/>
                <a:ea typeface="+mn-ea"/>
                <a:cs typeface="+mn-cs"/>
              </a:rPr>
              <a:t>https://</a:t>
            </a:r>
            <a:r>
              <a:rPr lang="en-US" sz="1150" b="1" dirty="0" err="1">
                <a:latin typeface="Sommet bold"/>
                <a:ea typeface="+mn-ea"/>
                <a:cs typeface="+mn-cs"/>
              </a:rPr>
              <a:t>en.wikipedia.org</a:t>
            </a:r>
            <a:r>
              <a:rPr lang="en-US" sz="1150" b="1" dirty="0">
                <a:latin typeface="Sommet bold"/>
                <a:ea typeface="+mn-ea"/>
                <a:cs typeface="+mn-cs"/>
              </a:rPr>
              <a:t>/wiki/</a:t>
            </a:r>
            <a:r>
              <a:rPr lang="en-US" sz="1150" b="1" dirty="0" err="1">
                <a:latin typeface="Sommet bold"/>
                <a:ea typeface="+mn-ea"/>
                <a:cs typeface="+mn-cs"/>
              </a:rPr>
              <a:t>Structural_integrity_and_failure</a:t>
            </a: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19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E74111-01F2-C341-805D-12D1ACB17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5E74111-01F2-C341-805D-12D1ACB17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DB7302-C9AC-9F42-AAC3-331ADD559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ADB7302-C9AC-9F42-AAC3-331ADD559C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F386316-F190-744D-BA92-3084A51AE8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243995"/>
              </p:ext>
            </p:extLst>
          </p:nvPr>
        </p:nvGraphicFramePr>
        <p:xfrm>
          <a:off x="422957" y="267494"/>
          <a:ext cx="820896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C4B6E6A-1C4E-884A-9016-E4BE45771D1B}"/>
              </a:ext>
            </a:extLst>
          </p:cNvPr>
          <p:cNvSpPr txBox="1"/>
          <p:nvPr/>
        </p:nvSpPr>
        <p:spPr>
          <a:xfrm>
            <a:off x="611560" y="4803998"/>
            <a:ext cx="4059125" cy="26930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1150" b="1" dirty="0">
                <a:latin typeface="Sommet bold"/>
                <a:ea typeface="+mn-ea"/>
                <a:cs typeface="+mn-cs"/>
              </a:rPr>
              <a:t>https://</a:t>
            </a:r>
            <a:r>
              <a:rPr lang="en-US" sz="1150" b="1" dirty="0" err="1">
                <a:latin typeface="Sommet bold"/>
                <a:ea typeface="+mn-ea"/>
                <a:cs typeface="+mn-cs"/>
              </a:rPr>
              <a:t>en.wikipedia.org</a:t>
            </a:r>
            <a:r>
              <a:rPr lang="en-US" sz="1150" b="1" dirty="0">
                <a:latin typeface="Sommet bold"/>
                <a:ea typeface="+mn-ea"/>
                <a:cs typeface="+mn-cs"/>
              </a:rPr>
              <a:t>/wiki/</a:t>
            </a:r>
            <a:r>
              <a:rPr lang="en-US" sz="1150" b="1" dirty="0" err="1">
                <a:latin typeface="Sommet bold"/>
                <a:ea typeface="+mn-ea"/>
                <a:cs typeface="+mn-cs"/>
              </a:rPr>
              <a:t>Structural_integrity_and_failure</a:t>
            </a: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C677E8-B3CC-3344-8F19-2C0994F7B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7C677E8-B3CC-3344-8F19-2C0994F7B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DDA71F-2816-AB4F-8B6C-1464F6855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1DDA71F-2816-AB4F-8B6C-1464F6855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325EFA-2A03-C94F-A74C-D4F339CAA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C325EFA-2A03-C94F-A74C-D4F339CAA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901DE8-757C-E948-A6C6-21B86648B6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739986"/>
              </p:ext>
            </p:extLst>
          </p:nvPr>
        </p:nvGraphicFramePr>
        <p:xfrm>
          <a:off x="251520" y="267494"/>
          <a:ext cx="8352928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8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7174D3-35FB-0A42-805D-98C4C515E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47174D3-35FB-0A42-805D-98C4C515E1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E10FFD-E9FC-3940-9539-03BD7F241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8E10FFD-E9FC-3940-9539-03BD7F241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709564"/>
              </p:ext>
            </p:extLst>
          </p:nvPr>
        </p:nvGraphicFramePr>
        <p:xfrm>
          <a:off x="323528" y="1935034"/>
          <a:ext cx="849694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5CF38B4-B93D-6D4C-999B-E62534734366}"/>
              </a:ext>
            </a:extLst>
          </p:cNvPr>
          <p:cNvSpPr/>
          <p:nvPr/>
        </p:nvSpPr>
        <p:spPr>
          <a:xfrm>
            <a:off x="1727684" y="1214954"/>
            <a:ext cx="568863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dirty="0"/>
              <a:t>A student gets someone else to produce academic work on their behalf and then submits it to an educational institution as if it were theirs. </a:t>
            </a:r>
            <a:endParaRPr lang="en-US" sz="1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BE7847B-E732-EC4F-BDD7-6FAA2A447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have a problem: Contract Cheating</a:t>
            </a:r>
          </a:p>
        </p:txBody>
      </p:sp>
    </p:spTree>
    <p:extLst>
      <p:ext uri="{BB962C8B-B14F-4D97-AF65-F5344CB8AC3E}">
        <p14:creationId xmlns:p14="http://schemas.microsoft.com/office/powerpoint/2010/main" val="187106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917EB-6E33-3545-8710-8BE1CE664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41917EB-6E33-3545-8710-8BE1CE664C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FCD154-017F-1143-BE21-D24732000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CFCD154-017F-1143-BE21-D24732000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C68357-C6F0-A644-A58E-31D044C01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52C68357-C6F0-A644-A58E-31D044C01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99DA6-A4A0-3B4E-84D9-61778EE35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13B99DA6-A4A0-3B4E-84D9-61778EE35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0AB858-9A24-5240-9234-8128F184C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DC0AB858-9A24-5240-9234-8128F184C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9F657A-B222-4144-9F10-ACF71DAD0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7C9F657A-B222-4144-9F10-ACF71DAD0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3B8E0A-AB96-5A4D-9AF9-A3382391D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AF3B8E0A-AB96-5A4D-9AF9-A3382391D8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72DCEB-CE5C-1149-B2EE-AC4A81063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2972DCEB-CE5C-1149-B2EE-AC4A81063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D37AF6-4976-8E4B-82FC-7738F5AD7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79D37AF6-4976-8E4B-82FC-7738F5AD7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55E5C0-638B-1248-958B-0DEAE8CFA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855E5C0-638B-1248-958B-0DEAE8CFA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5490"/>
            <a:ext cx="3384376" cy="434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raph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3480"/>
            <a:ext cx="4752528" cy="44191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1" y="4731992"/>
            <a:ext cx="2216751" cy="276993"/>
          </a:xfrm>
          <a:prstGeom prst="rect">
            <a:avLst/>
          </a:prstGeom>
        </p:spPr>
        <p:txBody>
          <a:bodyPr wrap="none" lIns="91435" tIns="45717" rIns="91435" bIns="45717" rtlCol="0">
            <a:spAutoFit/>
          </a:bodyPr>
          <a:lstStyle/>
          <a:p>
            <a:pPr marL="342878" indent="-342878" defTabSz="914342">
              <a:spcBef>
                <a:spcPct val="20000"/>
              </a:spcBef>
            </a:pPr>
            <a:r>
              <a:rPr lang="en-US" sz="1200" b="1" dirty="0">
                <a:latin typeface="Sommet bold"/>
              </a:rPr>
              <a:t>Wednesday November 12, 2014</a:t>
            </a:r>
          </a:p>
        </p:txBody>
      </p:sp>
    </p:spTree>
    <p:extLst>
      <p:ext uri="{BB962C8B-B14F-4D97-AF65-F5344CB8AC3E}">
        <p14:creationId xmlns:p14="http://schemas.microsoft.com/office/powerpoint/2010/main" val="104002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82733F-D62A-474D-8D5D-AE6BD46758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6601" r="3801" b="6601"/>
          <a:stretch/>
        </p:blipFill>
        <p:spPr>
          <a:xfrm>
            <a:off x="899592" y="111203"/>
            <a:ext cx="6984776" cy="4921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03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E40128-B6CA-F54F-8FA9-EA8F44DC34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4" y="75732"/>
            <a:ext cx="3672408" cy="496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screenshot of text&#10;&#10;Description automatically generated">
            <a:extLst>
              <a:ext uri="{FF2B5EF4-FFF2-40B4-BE49-F238E27FC236}">
                <a16:creationId xmlns:a16="http://schemas.microsoft.com/office/drawing/2014/main" id="{DAB41D6C-C149-6C4E-8F4F-07D6DF290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5732"/>
            <a:ext cx="3631558" cy="4960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9F33DB-44C1-334D-A9FF-BE4A78C9E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1553840"/>
            <a:ext cx="9036496" cy="20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1706FC-5A6E-674A-800F-15CECB4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" t="31227" r="55721" b="29244"/>
          <a:stretch/>
        </p:blipFill>
        <p:spPr>
          <a:xfrm>
            <a:off x="1043608" y="730850"/>
            <a:ext cx="3024336" cy="368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B1E7452-00BF-AA4B-AE38-2B59F73228C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02595259"/>
              </p:ext>
            </p:extLst>
          </p:nvPr>
        </p:nvGraphicFramePr>
        <p:xfrm>
          <a:off x="4788024" y="600075"/>
          <a:ext cx="3960812" cy="394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A03476B-F8E8-FF48-BFEB-07D484CBD3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60566"/>
            <a:ext cx="2254191" cy="6812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675E78-873A-8D41-8166-9D0722477FB1}"/>
              </a:ext>
            </a:extLst>
          </p:cNvPr>
          <p:cNvSpPr/>
          <p:nvPr/>
        </p:nvSpPr>
        <p:spPr>
          <a:xfrm>
            <a:off x="0" y="4736138"/>
            <a:ext cx="90328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50" dirty="0"/>
              <a:t>Tracey </a:t>
            </a:r>
            <a:r>
              <a:rPr lang="en-AU" sz="1050" dirty="0" err="1"/>
              <a:t>Bretag</a:t>
            </a:r>
            <a:r>
              <a:rPr lang="en-AU" sz="1050" dirty="0"/>
              <a:t>, Rowena Harper, Michael Burton, Cath Ellis, Philip Newton, Pearl </a:t>
            </a:r>
            <a:r>
              <a:rPr lang="en-AU" sz="1050" dirty="0" err="1"/>
              <a:t>Rozenberg</a:t>
            </a:r>
            <a:r>
              <a:rPr lang="en-AU" sz="1050" dirty="0"/>
              <a:t>, Sonia </a:t>
            </a:r>
            <a:r>
              <a:rPr lang="en-AU" sz="1050" dirty="0" err="1"/>
              <a:t>Saddiqui</a:t>
            </a:r>
            <a:r>
              <a:rPr lang="en-AU" sz="1050" dirty="0"/>
              <a:t> &amp; Karen van </a:t>
            </a:r>
            <a:r>
              <a:rPr lang="en-AU" sz="1050" dirty="0" err="1"/>
              <a:t>Haeringen</a:t>
            </a:r>
            <a:r>
              <a:rPr lang="en-AU" sz="1050" dirty="0"/>
              <a:t> (2019) Contract cheating: a survey of Australian university students, Studies in Higher Education, 44:11, 1837-1856, DOI: </a:t>
            </a:r>
            <a:r>
              <a:rPr lang="en-AU" sz="1050" dirty="0">
                <a:hlinkClick r:id="rId9"/>
              </a:rPr>
              <a:t>10.1080/03075079.2018.1462788</a:t>
            </a:r>
            <a:r>
              <a:rPr lang="en-A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660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B_Template-16x9">
  <a:themeElements>
    <a:clrScheme name="AGSM">
      <a:dk1>
        <a:srgbClr val="404040"/>
      </a:dk1>
      <a:lt1>
        <a:sysClr val="window" lastClr="FFFFFF"/>
      </a:lt1>
      <a:dk2>
        <a:srgbClr val="063E8D"/>
      </a:dk2>
      <a:lt2>
        <a:srgbClr val="CCCCCC"/>
      </a:lt2>
      <a:accent1>
        <a:srgbClr val="063E8D"/>
      </a:accent1>
      <a:accent2>
        <a:srgbClr val="FFD700"/>
      </a:accent2>
      <a:accent3>
        <a:srgbClr val="0067A8"/>
      </a:accent3>
      <a:accent4>
        <a:srgbClr val="00568E"/>
      </a:accent4>
      <a:accent5>
        <a:srgbClr val="004372"/>
      </a:accent5>
      <a:accent6>
        <a:srgbClr val="002E52"/>
      </a:accent6>
      <a:hlink>
        <a:srgbClr val="33CCFF"/>
      </a:hlink>
      <a:folHlink>
        <a:srgbClr val="063E8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ommet bold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DA98838-5FEE-AA4F-8862-66C5FD22A1E8}" vid="{3E100493-05CB-5042-98A5-E260E74896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Resource Document" ma:contentTypeID="0x01010008768CDC8BD8F24E88688A23E1BBFFD40083F9DB452809BE4E9E961773873B9725" ma:contentTypeVersion="12" ma:contentTypeDescription="" ma:contentTypeScope="" ma:versionID="ccf7c8939642961021bbb5e2375da5c4">
  <xsd:schema xmlns:xsd="http://www.w3.org/2001/XMLSchema" xmlns:xs="http://www.w3.org/2001/XMLSchema" xmlns:p="http://schemas.microsoft.com/office/2006/metadata/properties" xmlns:ns2="e2a6d7fd-cfb8-4aa2-8f9d-00d20bdc3a83" xmlns:ns4="78237fa5-fae7-4a08-ad29-c8feb430a382" targetNamespace="http://schemas.microsoft.com/office/2006/metadata/properties" ma:root="true" ma:fieldsID="7ba22b555d239708a9679c6b61f18d10" ns2:_="" ns4:_="">
    <xsd:import namespace="e2a6d7fd-cfb8-4aa2-8f9d-00d20bdc3a83"/>
    <xsd:import namespace="78237fa5-fae7-4a08-ad29-c8feb430a38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4:UnswBus_ResourceType"/>
                <xsd:element ref="ns4:UnswBus_Description" minOccurs="0"/>
                <xsd:element ref="ns2:l106d6d0667840b48999320499b4dd29" minOccurs="0"/>
                <xsd:element ref="ns2:cfdce602ab9848b4bf80c62eae0cddb3" minOccurs="0"/>
                <xsd:element ref="ns2:i7e4caf4883549738b3fce866cf588f7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6d7fd-cfb8-4aa2-8f9d-00d20bdc3a8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2cec8c26-97b4-48cb-a8fc-0ef68138d153}" ma:internalName="TaxCatchAll" ma:showField="CatchAllData" ma:web="e2a6d7fd-cfb8-4aa2-8f9d-00d20bdc3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2cec8c26-97b4-48cb-a8fc-0ef68138d153}" ma:internalName="TaxCatchAllLabel" ma:readOnly="true" ma:showField="CatchAllDataLabel" ma:web="e2a6d7fd-cfb8-4aa2-8f9d-00d20bdc3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106d6d0667840b48999320499b4dd29" ma:index="15" nillable="true" ma:taxonomy="true" ma:internalName="l106d6d0667840b48999320499b4dd29" ma:taxonomyFieldName="UnswBus_EnterpriseKeywords" ma:displayName="Enterprise Keywords" ma:default="" ma:fieldId="{5106d6d0-6678-40b4-8999-320499b4dd29}" ma:taxonomyMulti="true" ma:sspId="2b026aac-6b52-4d7e-a64d-f3ee90946f56" ma:termSetId="6b154277-0339-4047-8b7c-9c64337183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dce602ab9848b4bf80c62eae0cddb3" ma:index="16" nillable="true" ma:taxonomy="true" ma:internalName="cfdce602ab9848b4bf80c62eae0cddb3" ma:taxonomyFieldName="UnswBus_SchoolUnit" ma:displayName="School or Unit" ma:default="" ma:fieldId="{cfdce602-ab98-48b4-bf80-c62eae0cddb3}" ma:sspId="2b026aac-6b52-4d7e-a64d-f3ee90946f56" ma:termSetId="99342006-19d9-4d76-ae6d-6a49808a1b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e4caf4883549738b3fce866cf588f7" ma:index="17" ma:taxonomy="true" ma:internalName="i7e4caf4883549738b3fce866cf588f7" ma:taxonomyFieldName="UnswBus_ResourceCategory" ma:displayName="Resource Category" ma:default="" ma:fieldId="{27e4caf4-8835-4973-8b3f-ce866cf588f7}" ma:taxonomyMulti="true" ma:sspId="2b026aac-6b52-4d7e-a64d-f3ee90946f56" ma:termSetId="59e748ed-3424-4b0f-8a51-22a7215e598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37fa5-fae7-4a08-ad29-c8feb430a382" elementFormDefault="qualified">
    <xsd:import namespace="http://schemas.microsoft.com/office/2006/documentManagement/types"/>
    <xsd:import namespace="http://schemas.microsoft.com/office/infopath/2007/PartnerControls"/>
    <xsd:element name="UnswBus_ResourceType" ma:index="11" ma:displayName="Resource Type" ma:default="Brochure" ma:format="Dropdown" ma:internalName="UnswBus_ResourceType" ma:readOnly="false">
      <xsd:simpleType>
        <xsd:restriction base="dms:Choice">
          <xsd:enumeration value="Brochure"/>
          <xsd:enumeration value="Form"/>
          <xsd:enumeration value="Guidelines"/>
          <xsd:enumeration value="Manuals"/>
          <xsd:enumeration value="Minutes"/>
          <xsd:enumeration value="Newsletter"/>
          <xsd:enumeration value="Policy"/>
          <xsd:enumeration value="Procedure"/>
          <xsd:enumeration value="Protocol"/>
          <xsd:enumeration value="Reference"/>
          <xsd:enumeration value="Report"/>
          <xsd:enumeration value="Template"/>
        </xsd:restriction>
      </xsd:simpleType>
    </xsd:element>
    <xsd:element name="UnswBus_Description" ma:index="13" nillable="true" ma:displayName="Description" ma:internalName="UnswBus_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A0D1B9-3404-4CAC-86F4-4FD26645EC8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EB60381-1930-460B-A2CB-690C9D4474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a6d7fd-cfb8-4aa2-8f9d-00d20bdc3a83"/>
    <ds:schemaRef ds:uri="78237fa5-fae7-4a08-ad29-c8feb430a3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ASB_Template-16x9</Template>
  <TotalTime>337</TotalTime>
  <Words>1084</Words>
  <Application>Microsoft Office PowerPoint</Application>
  <PresentationFormat>On-screen Show (16:9)</PresentationFormat>
  <Paragraphs>104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Calibri</vt:lpstr>
      <vt:lpstr>Lucida Grande</vt:lpstr>
      <vt:lpstr>Sommet</vt:lpstr>
      <vt:lpstr>Sommet bold</vt:lpstr>
      <vt:lpstr>Wingdings</vt:lpstr>
      <vt:lpstr>ヒラギノ角ゴ Pro W3</vt:lpstr>
      <vt:lpstr>ASB_Template-16x9</vt:lpstr>
      <vt:lpstr>PowerPoint Presentation</vt:lpstr>
      <vt:lpstr>PowerPoint Presentation</vt:lpstr>
      <vt:lpstr>PowerPoint Presentation</vt:lpstr>
      <vt:lpstr>PowerPoint Presentation</vt:lpstr>
      <vt:lpstr>We have a problem: Contract Cheating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TEQSA Conference 2019 - Cath Ellis</dc:title>
  <dc:creator>Cath Ellis</dc:creator>
  <cp:lastModifiedBy>Hewitt-McManus, Tom</cp:lastModifiedBy>
  <cp:revision>24</cp:revision>
  <cp:lastPrinted>2017-01-17T00:36:56Z</cp:lastPrinted>
  <dcterms:created xsi:type="dcterms:W3CDTF">2019-11-27T08:52:40Z</dcterms:created>
  <dcterms:modified xsi:type="dcterms:W3CDTF">2019-12-19T04:34:54Z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SBDocumentType">
    <vt:lpwstr>16</vt:lpwstr>
  </property>
  <property fmtid="{D5CDD505-2E9C-101B-9397-08002B2CF9AE}" pid="3" name="Order">
    <vt:lpwstr>6600.00000000000</vt:lpwstr>
  </property>
  <property fmtid="{D5CDD505-2E9C-101B-9397-08002B2CF9AE}" pid="4" name="Category">
    <vt:lpwstr>AGSM</vt:lpwstr>
  </property>
  <property fmtid="{D5CDD505-2E9C-101B-9397-08002B2CF9AE}" pid="5" name="ASBDepartment">
    <vt:lpwstr>8</vt:lpwstr>
  </property>
  <property fmtid="{D5CDD505-2E9C-101B-9397-08002B2CF9AE}" pid="6" name="ASBUpdatedDate">
    <vt:lpwstr>2015-09-08T00:00:00Z</vt:lpwstr>
  </property>
  <property fmtid="{D5CDD505-2E9C-101B-9397-08002B2CF9AE}" pid="7" name="ASBProgram">
    <vt:lpwstr>5</vt:lpwstr>
  </property>
  <property fmtid="{D5CDD505-2E9C-101B-9397-08002B2CF9AE}" pid="8" name="Format">
    <vt:lpwstr>PowerPoint</vt:lpwstr>
  </property>
  <property fmtid="{D5CDD505-2E9C-101B-9397-08002B2CF9AE}" pid="9" name="UnswBus_ResourceCategory">
    <vt:lpwstr>78;#AGSM|e641e8a1-99e5-404f-bd7c-35803f4d985d</vt:lpwstr>
  </property>
  <property fmtid="{D5CDD505-2E9C-101B-9397-08002B2CF9AE}" pid="10" name="UnswBus_ResourceType">
    <vt:lpwstr>Template</vt:lpwstr>
  </property>
  <property fmtid="{D5CDD505-2E9C-101B-9397-08002B2CF9AE}" pid="11" name="i7e4caf4883549738b3fce866cf588f7">
    <vt:lpwstr>AGSM|e641e8a1-99e5-404f-bd7c-35803f4d985d</vt:lpwstr>
  </property>
  <property fmtid="{D5CDD505-2E9C-101B-9397-08002B2CF9AE}" pid="12" name="TaxCatchAll">
    <vt:lpwstr>78;#AGSM|e641e8a1-99e5-404f-bd7c-35803f4d985d</vt:lpwstr>
  </property>
  <property fmtid="{D5CDD505-2E9C-101B-9397-08002B2CF9AE}" pid="13" name="l106d6d0667840b48999320499b4dd29">
    <vt:lpwstr/>
  </property>
  <property fmtid="{D5CDD505-2E9C-101B-9397-08002B2CF9AE}" pid="14" name="UnswBus_EnterpriseKeywords">
    <vt:lpwstr/>
  </property>
  <property fmtid="{D5CDD505-2E9C-101B-9397-08002B2CF9AE}" pid="15" name="cfdce602ab9848b4bf80c62eae0cddb3">
    <vt:lpwstr/>
  </property>
  <property fmtid="{D5CDD505-2E9C-101B-9397-08002B2CF9AE}" pid="16" name="UnswBus_SchoolUnit">
    <vt:lpwstr/>
  </property>
  <property fmtid="{D5CDD505-2E9C-101B-9397-08002B2CF9AE}" pid="17" name="UnswBus_Description">
    <vt:lpwstr>Branded templates produced by the UNSW Business School Marketing team</vt:lpwstr>
  </property>
</Properties>
</file>