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71" r:id="rId6"/>
    <p:sldId id="272" r:id="rId7"/>
    <p:sldId id="275" r:id="rId8"/>
    <p:sldId id="273" r:id="rId9"/>
    <p:sldId id="276" r:id="rId10"/>
    <p:sldId id="274" r:id="rId11"/>
    <p:sldId id="278" r:id="rId12"/>
    <p:sldId id="277" r:id="rId13"/>
    <p:sldId id="279" r:id="rId14"/>
    <p:sldId id="280" r:id="rId15"/>
    <p:sldId id="28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A02BB6-17D3-4840-9B03-DAC18C030561}" v="1" dt="2019-11-25T21:34:59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lee Gielb" userId="4bdd9a45-f626-4f60-b3d8-83676c0de7dd" providerId="ADAL" clId="{27B71DCF-C86F-4D6C-860C-35F11D610D56}"/>
    <pc:docChg chg="delSld">
      <pc:chgData name="Annalee Gielb" userId="4bdd9a45-f626-4f60-b3d8-83676c0de7dd" providerId="ADAL" clId="{27B71DCF-C86F-4D6C-860C-35F11D610D56}" dt="2019-11-25T21:38:38.208" v="11" actId="2696"/>
      <pc:docMkLst>
        <pc:docMk/>
      </pc:docMkLst>
      <pc:sldChg chg="del">
        <pc:chgData name="Annalee Gielb" userId="4bdd9a45-f626-4f60-b3d8-83676c0de7dd" providerId="ADAL" clId="{27B71DCF-C86F-4D6C-860C-35F11D610D56}" dt="2019-11-25T21:38:14.771" v="0" actId="2696"/>
        <pc:sldMkLst>
          <pc:docMk/>
          <pc:sldMk cId="1223135005" sldId="256"/>
        </pc:sldMkLst>
      </pc:sldChg>
      <pc:sldChg chg="del">
        <pc:chgData name="Annalee Gielb" userId="4bdd9a45-f626-4f60-b3d8-83676c0de7dd" providerId="ADAL" clId="{27B71DCF-C86F-4D6C-860C-35F11D610D56}" dt="2019-11-25T21:38:14.821" v="5" actId="2696"/>
        <pc:sldMkLst>
          <pc:docMk/>
          <pc:sldMk cId="2849915013" sldId="258"/>
        </pc:sldMkLst>
      </pc:sldChg>
      <pc:sldChg chg="del">
        <pc:chgData name="Annalee Gielb" userId="4bdd9a45-f626-4f60-b3d8-83676c0de7dd" providerId="ADAL" clId="{27B71DCF-C86F-4D6C-860C-35F11D610D56}" dt="2019-11-25T21:38:38.188" v="7" actId="2696"/>
        <pc:sldMkLst>
          <pc:docMk/>
          <pc:sldMk cId="490919064" sldId="259"/>
        </pc:sldMkLst>
      </pc:sldChg>
      <pc:sldChg chg="del">
        <pc:chgData name="Annalee Gielb" userId="4bdd9a45-f626-4f60-b3d8-83676c0de7dd" providerId="ADAL" clId="{27B71DCF-C86F-4D6C-860C-35F11D610D56}" dt="2019-11-25T21:38:38.192" v="8" actId="2696"/>
        <pc:sldMkLst>
          <pc:docMk/>
          <pc:sldMk cId="2629956719" sldId="260"/>
        </pc:sldMkLst>
      </pc:sldChg>
      <pc:sldChg chg="del">
        <pc:chgData name="Annalee Gielb" userId="4bdd9a45-f626-4f60-b3d8-83676c0de7dd" providerId="ADAL" clId="{27B71DCF-C86F-4D6C-860C-35F11D610D56}" dt="2019-11-25T21:38:38.199" v="9" actId="2696"/>
        <pc:sldMkLst>
          <pc:docMk/>
          <pc:sldMk cId="2122507039" sldId="261"/>
        </pc:sldMkLst>
      </pc:sldChg>
      <pc:sldChg chg="del">
        <pc:chgData name="Annalee Gielb" userId="4bdd9a45-f626-4f60-b3d8-83676c0de7dd" providerId="ADAL" clId="{27B71DCF-C86F-4D6C-860C-35F11D610D56}" dt="2019-11-25T21:38:38.204" v="10" actId="2696"/>
        <pc:sldMkLst>
          <pc:docMk/>
          <pc:sldMk cId="3660818820" sldId="262"/>
        </pc:sldMkLst>
      </pc:sldChg>
      <pc:sldChg chg="del">
        <pc:chgData name="Annalee Gielb" userId="4bdd9a45-f626-4f60-b3d8-83676c0de7dd" providerId="ADAL" clId="{27B71DCF-C86F-4D6C-860C-35F11D610D56}" dt="2019-11-25T21:38:14.803" v="3" actId="2696"/>
        <pc:sldMkLst>
          <pc:docMk/>
          <pc:sldMk cId="352076596" sldId="264"/>
        </pc:sldMkLst>
      </pc:sldChg>
      <pc:sldChg chg="del">
        <pc:chgData name="Annalee Gielb" userId="4bdd9a45-f626-4f60-b3d8-83676c0de7dd" providerId="ADAL" clId="{27B71DCF-C86F-4D6C-860C-35F11D610D56}" dt="2019-11-25T21:38:14.787" v="1" actId="2696"/>
        <pc:sldMkLst>
          <pc:docMk/>
          <pc:sldMk cId="529260019" sldId="265"/>
        </pc:sldMkLst>
      </pc:sldChg>
      <pc:sldChg chg="del">
        <pc:chgData name="Annalee Gielb" userId="4bdd9a45-f626-4f60-b3d8-83676c0de7dd" providerId="ADAL" clId="{27B71DCF-C86F-4D6C-860C-35F11D610D56}" dt="2019-11-25T21:38:14.797" v="2" actId="2696"/>
        <pc:sldMkLst>
          <pc:docMk/>
          <pc:sldMk cId="2648499749" sldId="266"/>
        </pc:sldMkLst>
      </pc:sldChg>
      <pc:sldChg chg="del">
        <pc:chgData name="Annalee Gielb" userId="4bdd9a45-f626-4f60-b3d8-83676c0de7dd" providerId="ADAL" clId="{27B71DCF-C86F-4D6C-860C-35F11D610D56}" dt="2019-11-25T21:38:38.208" v="11" actId="2696"/>
        <pc:sldMkLst>
          <pc:docMk/>
          <pc:sldMk cId="3750829947" sldId="267"/>
        </pc:sldMkLst>
      </pc:sldChg>
      <pc:sldChg chg="del">
        <pc:chgData name="Annalee Gielb" userId="4bdd9a45-f626-4f60-b3d8-83676c0de7dd" providerId="ADAL" clId="{27B71DCF-C86F-4D6C-860C-35F11D610D56}" dt="2019-11-25T21:38:38.181" v="6" actId="2696"/>
        <pc:sldMkLst>
          <pc:docMk/>
          <pc:sldMk cId="1589891853" sldId="268"/>
        </pc:sldMkLst>
      </pc:sldChg>
      <pc:sldChg chg="del">
        <pc:chgData name="Annalee Gielb" userId="4bdd9a45-f626-4f60-b3d8-83676c0de7dd" providerId="ADAL" clId="{27B71DCF-C86F-4D6C-860C-35F11D610D56}" dt="2019-11-25T21:38:14.813" v="4" actId="2696"/>
        <pc:sldMkLst>
          <pc:docMk/>
          <pc:sldMk cId="3931086786" sldId="269"/>
        </pc:sldMkLst>
      </pc:sldChg>
    </pc:docChg>
  </pc:docChgLst>
  <pc:docChgLst>
    <pc:chgData name="Sarah Press" userId="8be74196-f83b-4527-a461-a466b59de292" providerId="ADAL" clId="{8904A4B5-4E9E-4563-902D-0FC006FA903B}"/>
    <pc:docChg chg="custSel modSld">
      <pc:chgData name="Sarah Press" userId="8be74196-f83b-4527-a461-a466b59de292" providerId="ADAL" clId="{8904A4B5-4E9E-4563-902D-0FC006FA903B}" dt="2019-11-21T05:24:06.250" v="56" actId="1076"/>
      <pc:docMkLst>
        <pc:docMk/>
      </pc:docMkLst>
      <pc:sldChg chg="modSp">
        <pc:chgData name="Sarah Press" userId="8be74196-f83b-4527-a461-a466b59de292" providerId="ADAL" clId="{8904A4B5-4E9E-4563-902D-0FC006FA903B}" dt="2019-11-21T05:24:06.250" v="56" actId="1076"/>
        <pc:sldMkLst>
          <pc:docMk/>
          <pc:sldMk cId="1223135005" sldId="256"/>
        </pc:sldMkLst>
        <pc:spChg chg="mod">
          <ac:chgData name="Sarah Press" userId="8be74196-f83b-4527-a461-a466b59de292" providerId="ADAL" clId="{8904A4B5-4E9E-4563-902D-0FC006FA903B}" dt="2019-11-21T05:24:06.250" v="56" actId="1076"/>
          <ac:spMkLst>
            <pc:docMk/>
            <pc:sldMk cId="1223135005" sldId="256"/>
            <ac:spMk id="3" creationId="{9E68BC2A-0857-41B4-954B-E71390CCA904}"/>
          </ac:spMkLst>
        </pc:spChg>
      </pc:sldChg>
      <pc:sldChg chg="modSp">
        <pc:chgData name="Sarah Press" userId="8be74196-f83b-4527-a461-a466b59de292" providerId="ADAL" clId="{8904A4B5-4E9E-4563-902D-0FC006FA903B}" dt="2019-11-11T23:47:52.168" v="17" actId="20577"/>
        <pc:sldMkLst>
          <pc:docMk/>
          <pc:sldMk cId="2629956719" sldId="260"/>
        </pc:sldMkLst>
        <pc:spChg chg="mod">
          <ac:chgData name="Sarah Press" userId="8be74196-f83b-4527-a461-a466b59de292" providerId="ADAL" clId="{8904A4B5-4E9E-4563-902D-0FC006FA903B}" dt="2019-11-11T23:47:52.168" v="17" actId="20577"/>
          <ac:spMkLst>
            <pc:docMk/>
            <pc:sldMk cId="2629956719" sldId="260"/>
            <ac:spMk id="3" creationId="{9E68BC2A-0857-41B4-954B-E71390CCA904}"/>
          </ac:spMkLst>
        </pc:spChg>
      </pc:sldChg>
      <pc:sldChg chg="modSp">
        <pc:chgData name="Sarah Press" userId="8be74196-f83b-4527-a461-a466b59de292" providerId="ADAL" clId="{8904A4B5-4E9E-4563-902D-0FC006FA903B}" dt="2019-11-11T23:48:08.441" v="25" actId="20577"/>
        <pc:sldMkLst>
          <pc:docMk/>
          <pc:sldMk cId="3660818820" sldId="262"/>
        </pc:sldMkLst>
        <pc:spChg chg="mod">
          <ac:chgData name="Sarah Press" userId="8be74196-f83b-4527-a461-a466b59de292" providerId="ADAL" clId="{8904A4B5-4E9E-4563-902D-0FC006FA903B}" dt="2019-11-11T23:48:08.441" v="25" actId="20577"/>
          <ac:spMkLst>
            <pc:docMk/>
            <pc:sldMk cId="3660818820" sldId="262"/>
            <ac:spMk id="3" creationId="{9E68BC2A-0857-41B4-954B-E71390CCA904}"/>
          </ac:spMkLst>
        </pc:spChg>
      </pc:sldChg>
    </pc:docChg>
  </pc:docChgLst>
  <pc:docChgLst>
    <pc:chgData name="Annalee Gielb" userId="4bdd9a45-f626-4f60-b3d8-83676c0de7dd" providerId="ADAL" clId="{4DA02BB6-17D3-4840-9B03-DAC18C030561}"/>
    <pc:docChg chg="undo redo custSel addSld delSld modSld sldOrd modMainMaster">
      <pc:chgData name="Annalee Gielb" userId="4bdd9a45-f626-4f60-b3d8-83676c0de7dd" providerId="ADAL" clId="{4DA02BB6-17D3-4840-9B03-DAC18C030561}" dt="2019-11-25T21:35:35.652" v="1054" actId="20577"/>
      <pc:docMkLst>
        <pc:docMk/>
      </pc:docMkLst>
      <pc:sldChg chg="addSp delSp modSp">
        <pc:chgData name="Annalee Gielb" userId="4bdd9a45-f626-4f60-b3d8-83676c0de7dd" providerId="ADAL" clId="{4DA02BB6-17D3-4840-9B03-DAC18C030561}" dt="2019-11-20T03:39:05.555" v="1002" actId="20577"/>
        <pc:sldMkLst>
          <pc:docMk/>
          <pc:sldMk cId="1223135005" sldId="256"/>
        </pc:sldMkLst>
        <pc:spChg chg="mod">
          <ac:chgData name="Annalee Gielb" userId="4bdd9a45-f626-4f60-b3d8-83676c0de7dd" providerId="ADAL" clId="{4DA02BB6-17D3-4840-9B03-DAC18C030561}" dt="2019-11-20T03:39:05.555" v="1002" actId="20577"/>
          <ac:spMkLst>
            <pc:docMk/>
            <pc:sldMk cId="1223135005" sldId="256"/>
            <ac:spMk id="3" creationId="{9E68BC2A-0857-41B4-954B-E71390CCA904}"/>
          </ac:spMkLst>
        </pc:spChg>
        <pc:spChg chg="add del mod">
          <ac:chgData name="Annalee Gielb" userId="4bdd9a45-f626-4f60-b3d8-83676c0de7dd" providerId="ADAL" clId="{4DA02BB6-17D3-4840-9B03-DAC18C030561}" dt="2019-11-19T23:42:40.351" v="163" actId="478"/>
          <ac:spMkLst>
            <pc:docMk/>
            <pc:sldMk cId="1223135005" sldId="256"/>
            <ac:spMk id="4" creationId="{E7A89807-3099-4816-BBA3-860B202778B0}"/>
          </ac:spMkLst>
        </pc:spChg>
        <pc:spChg chg="add mod">
          <ac:chgData name="Annalee Gielb" userId="4bdd9a45-f626-4f60-b3d8-83676c0de7dd" providerId="ADAL" clId="{4DA02BB6-17D3-4840-9B03-DAC18C030561}" dt="2019-11-19T23:41:39.805" v="160" actId="20577"/>
          <ac:spMkLst>
            <pc:docMk/>
            <pc:sldMk cId="1223135005" sldId="256"/>
            <ac:spMk id="7" creationId="{2358C45E-CE7A-4BD3-A40A-3A445763D1D1}"/>
          </ac:spMkLst>
        </pc:spChg>
        <pc:spChg chg="del">
          <ac:chgData name="Annalee Gielb" userId="4bdd9a45-f626-4f60-b3d8-83676c0de7dd" providerId="ADAL" clId="{4DA02BB6-17D3-4840-9B03-DAC18C030561}" dt="2019-11-19T23:42:37.658" v="162" actId="478"/>
          <ac:spMkLst>
            <pc:docMk/>
            <pc:sldMk cId="1223135005" sldId="256"/>
            <ac:spMk id="9" creationId="{DE79B866-C4D4-40CE-8F6A-E05D267FA5C1}"/>
          </ac:spMkLst>
        </pc:spChg>
      </pc:sldChg>
      <pc:sldChg chg="modSp setBg">
        <pc:chgData name="Annalee Gielb" userId="4bdd9a45-f626-4f60-b3d8-83676c0de7dd" providerId="ADAL" clId="{4DA02BB6-17D3-4840-9B03-DAC18C030561}" dt="2019-11-19T23:27:54.935" v="36" actId="1076"/>
        <pc:sldMkLst>
          <pc:docMk/>
          <pc:sldMk cId="453170058" sldId="257"/>
        </pc:sldMkLst>
        <pc:spChg chg="mod">
          <ac:chgData name="Annalee Gielb" userId="4bdd9a45-f626-4f60-b3d8-83676c0de7dd" providerId="ADAL" clId="{4DA02BB6-17D3-4840-9B03-DAC18C030561}" dt="2019-11-19T23:27:54.935" v="36" actId="1076"/>
          <ac:spMkLst>
            <pc:docMk/>
            <pc:sldMk cId="453170058" sldId="257"/>
            <ac:spMk id="2" creationId="{1D88C9B2-A506-4427-ACEE-3AC07F331F95}"/>
          </ac:spMkLst>
        </pc:spChg>
      </pc:sldChg>
      <pc:sldChg chg="addSp add del">
        <pc:chgData name="Annalee Gielb" userId="4bdd9a45-f626-4f60-b3d8-83676c0de7dd" providerId="ADAL" clId="{4DA02BB6-17D3-4840-9B03-DAC18C030561}" dt="2019-11-25T21:34:56.757" v="1019" actId="2696"/>
        <pc:sldMkLst>
          <pc:docMk/>
          <pc:sldMk cId="2849915013" sldId="258"/>
        </pc:sldMkLst>
        <pc:spChg chg="add">
          <ac:chgData name="Annalee Gielb" userId="4bdd9a45-f626-4f60-b3d8-83676c0de7dd" providerId="ADAL" clId="{4DA02BB6-17D3-4840-9B03-DAC18C030561}" dt="2019-11-20T03:40:56.793" v="1017"/>
          <ac:spMkLst>
            <pc:docMk/>
            <pc:sldMk cId="2849915013" sldId="258"/>
            <ac:spMk id="7" creationId="{5D694785-5A7C-4095-BDC4-0E0270288320}"/>
          </ac:spMkLst>
        </pc:spChg>
      </pc:sldChg>
      <pc:sldChg chg="modSp setBg">
        <pc:chgData name="Annalee Gielb" userId="4bdd9a45-f626-4f60-b3d8-83676c0de7dd" providerId="ADAL" clId="{4DA02BB6-17D3-4840-9B03-DAC18C030561}" dt="2019-11-19T23:28:21.352" v="38" actId="1076"/>
        <pc:sldMkLst>
          <pc:docMk/>
          <pc:sldMk cId="490919064" sldId="259"/>
        </pc:sldMkLst>
        <pc:spChg chg="mod">
          <ac:chgData name="Annalee Gielb" userId="4bdd9a45-f626-4f60-b3d8-83676c0de7dd" providerId="ADAL" clId="{4DA02BB6-17D3-4840-9B03-DAC18C030561}" dt="2019-11-19T23:28:21.352" v="38" actId="1076"/>
          <ac:spMkLst>
            <pc:docMk/>
            <pc:sldMk cId="490919064" sldId="259"/>
            <ac:spMk id="2" creationId="{1D88C9B2-A506-4427-ACEE-3AC07F331F95}"/>
          </ac:spMkLst>
        </pc:spChg>
      </pc:sldChg>
      <pc:sldChg chg="addSp delSp modSp">
        <pc:chgData name="Annalee Gielb" userId="4bdd9a45-f626-4f60-b3d8-83676c0de7dd" providerId="ADAL" clId="{4DA02BB6-17D3-4840-9B03-DAC18C030561}" dt="2019-11-20T03:33:36.292" v="884"/>
        <pc:sldMkLst>
          <pc:docMk/>
          <pc:sldMk cId="2629956719" sldId="260"/>
        </pc:sldMkLst>
        <pc:spChg chg="add del mod">
          <ac:chgData name="Annalee Gielb" userId="4bdd9a45-f626-4f60-b3d8-83676c0de7dd" providerId="ADAL" clId="{4DA02BB6-17D3-4840-9B03-DAC18C030561}" dt="2019-11-20T03:33:35.630" v="883" actId="478"/>
          <ac:spMkLst>
            <pc:docMk/>
            <pc:sldMk cId="2629956719" sldId="260"/>
            <ac:spMk id="2" creationId="{4CD27396-D4BF-4773-8E7A-590E0E1B66B8}"/>
          </ac:spMkLst>
        </pc:spChg>
        <pc:spChg chg="add">
          <ac:chgData name="Annalee Gielb" userId="4bdd9a45-f626-4f60-b3d8-83676c0de7dd" providerId="ADAL" clId="{4DA02BB6-17D3-4840-9B03-DAC18C030561}" dt="2019-11-20T03:33:36.292" v="884"/>
          <ac:spMkLst>
            <pc:docMk/>
            <pc:sldMk cId="2629956719" sldId="260"/>
            <ac:spMk id="7" creationId="{A18CFF3F-4A0A-435D-907F-25FE038538C2}"/>
          </ac:spMkLst>
        </pc:spChg>
      </pc:sldChg>
      <pc:sldChg chg="modSp setBg">
        <pc:chgData name="Annalee Gielb" userId="4bdd9a45-f626-4f60-b3d8-83676c0de7dd" providerId="ADAL" clId="{4DA02BB6-17D3-4840-9B03-DAC18C030561}" dt="2019-11-19T23:27:44.559" v="34" actId="1076"/>
        <pc:sldMkLst>
          <pc:docMk/>
          <pc:sldMk cId="2122507039" sldId="261"/>
        </pc:sldMkLst>
        <pc:spChg chg="mod">
          <ac:chgData name="Annalee Gielb" userId="4bdd9a45-f626-4f60-b3d8-83676c0de7dd" providerId="ADAL" clId="{4DA02BB6-17D3-4840-9B03-DAC18C030561}" dt="2019-11-19T23:27:44.559" v="34" actId="1076"/>
          <ac:spMkLst>
            <pc:docMk/>
            <pc:sldMk cId="2122507039" sldId="261"/>
            <ac:spMk id="2" creationId="{1D88C9B2-A506-4427-ACEE-3AC07F331F95}"/>
          </ac:spMkLst>
        </pc:spChg>
      </pc:sldChg>
      <pc:sldChg chg="addSp delSp">
        <pc:chgData name="Annalee Gielb" userId="4bdd9a45-f626-4f60-b3d8-83676c0de7dd" providerId="ADAL" clId="{4DA02BB6-17D3-4840-9B03-DAC18C030561}" dt="2019-11-20T03:33:42.172" v="886"/>
        <pc:sldMkLst>
          <pc:docMk/>
          <pc:sldMk cId="3660818820" sldId="262"/>
        </pc:sldMkLst>
        <pc:spChg chg="add del">
          <ac:chgData name="Annalee Gielb" userId="4bdd9a45-f626-4f60-b3d8-83676c0de7dd" providerId="ADAL" clId="{4DA02BB6-17D3-4840-9B03-DAC18C030561}" dt="2019-11-20T03:33:41.642" v="885" actId="478"/>
          <ac:spMkLst>
            <pc:docMk/>
            <pc:sldMk cId="3660818820" sldId="262"/>
            <ac:spMk id="7" creationId="{A6E29BE8-DF3F-46B3-A825-EF719FE24C70}"/>
          </ac:spMkLst>
        </pc:spChg>
        <pc:spChg chg="add">
          <ac:chgData name="Annalee Gielb" userId="4bdd9a45-f626-4f60-b3d8-83676c0de7dd" providerId="ADAL" clId="{4DA02BB6-17D3-4840-9B03-DAC18C030561}" dt="2019-11-20T03:33:42.172" v="886"/>
          <ac:spMkLst>
            <pc:docMk/>
            <pc:sldMk cId="3660818820" sldId="262"/>
            <ac:spMk id="8" creationId="{C9174CCF-A65D-429D-A886-84BF34051823}"/>
          </ac:spMkLst>
        </pc:spChg>
      </pc:sldChg>
      <pc:sldChg chg="add del">
        <pc:chgData name="Annalee Gielb" userId="4bdd9a45-f626-4f60-b3d8-83676c0de7dd" providerId="ADAL" clId="{4DA02BB6-17D3-4840-9B03-DAC18C030561}" dt="2019-11-20T03:37:35.846" v="993" actId="2696"/>
        <pc:sldMkLst>
          <pc:docMk/>
          <pc:sldMk cId="289718813" sldId="263"/>
        </pc:sldMkLst>
      </pc:sldChg>
      <pc:sldChg chg="addSp delSp modSp add">
        <pc:chgData name="Annalee Gielb" userId="4bdd9a45-f626-4f60-b3d8-83676c0de7dd" providerId="ADAL" clId="{4DA02BB6-17D3-4840-9B03-DAC18C030561}" dt="2019-11-20T03:40:06.619" v="1013" actId="478"/>
        <pc:sldMkLst>
          <pc:docMk/>
          <pc:sldMk cId="352076596" sldId="264"/>
        </pc:sldMkLst>
        <pc:spChg chg="del">
          <ac:chgData name="Annalee Gielb" userId="4bdd9a45-f626-4f60-b3d8-83676c0de7dd" providerId="ADAL" clId="{4DA02BB6-17D3-4840-9B03-DAC18C030561}" dt="2019-11-20T03:39:57.030" v="1009" actId="478"/>
          <ac:spMkLst>
            <pc:docMk/>
            <pc:sldMk cId="352076596" sldId="264"/>
            <ac:spMk id="3" creationId="{9E68BC2A-0857-41B4-954B-E71390CCA904}"/>
          </ac:spMkLst>
        </pc:spChg>
        <pc:spChg chg="add del mod">
          <ac:chgData name="Annalee Gielb" userId="4bdd9a45-f626-4f60-b3d8-83676c0de7dd" providerId="ADAL" clId="{4DA02BB6-17D3-4840-9B03-DAC18C030561}" dt="2019-11-20T03:40:04.376" v="1012" actId="478"/>
          <ac:spMkLst>
            <pc:docMk/>
            <pc:sldMk cId="352076596" sldId="264"/>
            <ac:spMk id="4" creationId="{A0BFB0E3-4C8E-4B8D-B13F-663F11DAECA9}"/>
          </ac:spMkLst>
        </pc:spChg>
        <pc:spChg chg="add del mod">
          <ac:chgData name="Annalee Gielb" userId="4bdd9a45-f626-4f60-b3d8-83676c0de7dd" providerId="ADAL" clId="{4DA02BB6-17D3-4840-9B03-DAC18C030561}" dt="2019-11-20T03:40:06.619" v="1013" actId="478"/>
          <ac:spMkLst>
            <pc:docMk/>
            <pc:sldMk cId="352076596" sldId="264"/>
            <ac:spMk id="8" creationId="{3D68063C-3FF4-4130-8A86-4D82738F406B}"/>
          </ac:spMkLst>
        </pc:spChg>
        <pc:spChg chg="del">
          <ac:chgData name="Annalee Gielb" userId="4bdd9a45-f626-4f60-b3d8-83676c0de7dd" providerId="ADAL" clId="{4DA02BB6-17D3-4840-9B03-DAC18C030561}" dt="2019-11-20T03:39:58.274" v="1010" actId="478"/>
          <ac:spMkLst>
            <pc:docMk/>
            <pc:sldMk cId="352076596" sldId="264"/>
            <ac:spMk id="9" creationId="{DE79B866-C4D4-40CE-8F6A-E05D267FA5C1}"/>
          </ac:spMkLst>
        </pc:spChg>
        <pc:spChg chg="add">
          <ac:chgData name="Annalee Gielb" userId="4bdd9a45-f626-4f60-b3d8-83676c0de7dd" providerId="ADAL" clId="{4DA02BB6-17D3-4840-9B03-DAC18C030561}" dt="2019-11-20T03:40:01.884" v="1011"/>
          <ac:spMkLst>
            <pc:docMk/>
            <pc:sldMk cId="352076596" sldId="264"/>
            <ac:spMk id="11" creationId="{19DF2587-2007-4245-A476-ECFDFD42B63B}"/>
          </ac:spMkLst>
        </pc:spChg>
        <pc:spChg chg="add">
          <ac:chgData name="Annalee Gielb" userId="4bdd9a45-f626-4f60-b3d8-83676c0de7dd" providerId="ADAL" clId="{4DA02BB6-17D3-4840-9B03-DAC18C030561}" dt="2019-11-20T03:40:01.884" v="1011"/>
          <ac:spMkLst>
            <pc:docMk/>
            <pc:sldMk cId="352076596" sldId="264"/>
            <ac:spMk id="12" creationId="{47584E33-893B-4E34-863C-F5ABDD3CA9B6}"/>
          </ac:spMkLst>
        </pc:spChg>
      </pc:sldChg>
      <pc:sldChg chg="addSp delSp modSp add">
        <pc:chgData name="Annalee Gielb" userId="4bdd9a45-f626-4f60-b3d8-83676c0de7dd" providerId="ADAL" clId="{4DA02BB6-17D3-4840-9B03-DAC18C030561}" dt="2019-11-20T03:39:15.197" v="1004" actId="1076"/>
        <pc:sldMkLst>
          <pc:docMk/>
          <pc:sldMk cId="529260019" sldId="265"/>
        </pc:sldMkLst>
        <pc:spChg chg="mod">
          <ac:chgData name="Annalee Gielb" userId="4bdd9a45-f626-4f60-b3d8-83676c0de7dd" providerId="ADAL" clId="{4DA02BB6-17D3-4840-9B03-DAC18C030561}" dt="2019-11-19T23:46:19.206" v="691" actId="1076"/>
          <ac:spMkLst>
            <pc:docMk/>
            <pc:sldMk cId="529260019" sldId="265"/>
            <ac:spMk id="3" creationId="{9E68BC2A-0857-41B4-954B-E71390CCA904}"/>
          </ac:spMkLst>
        </pc:spChg>
        <pc:spChg chg="mod">
          <ac:chgData name="Annalee Gielb" userId="4bdd9a45-f626-4f60-b3d8-83676c0de7dd" providerId="ADAL" clId="{4DA02BB6-17D3-4840-9B03-DAC18C030561}" dt="2019-11-19T23:45:09.041" v="602" actId="20577"/>
          <ac:spMkLst>
            <pc:docMk/>
            <pc:sldMk cId="529260019" sldId="265"/>
            <ac:spMk id="7" creationId="{2358C45E-CE7A-4BD3-A40A-3A445763D1D1}"/>
          </ac:spMkLst>
        </pc:spChg>
        <pc:spChg chg="add del mod">
          <ac:chgData name="Annalee Gielb" userId="4bdd9a45-f626-4f60-b3d8-83676c0de7dd" providerId="ADAL" clId="{4DA02BB6-17D3-4840-9B03-DAC18C030561}" dt="2019-11-19T23:46:04.451" v="687"/>
          <ac:spMkLst>
            <pc:docMk/>
            <pc:sldMk cId="529260019" sldId="265"/>
            <ac:spMk id="8" creationId="{2E27928C-EC72-41E9-ABDD-3FE16BEEB71A}"/>
          </ac:spMkLst>
        </pc:spChg>
        <pc:spChg chg="add del">
          <ac:chgData name="Annalee Gielb" userId="4bdd9a45-f626-4f60-b3d8-83676c0de7dd" providerId="ADAL" clId="{4DA02BB6-17D3-4840-9B03-DAC18C030561}" dt="2019-11-19T23:45:40.478" v="664"/>
          <ac:spMkLst>
            <pc:docMk/>
            <pc:sldMk cId="529260019" sldId="265"/>
            <ac:spMk id="9" creationId="{EF1787EA-D6B6-4EBB-92FD-E1F99DD8A239}"/>
          </ac:spMkLst>
        </pc:spChg>
        <pc:picChg chg="add mod">
          <ac:chgData name="Annalee Gielb" userId="4bdd9a45-f626-4f60-b3d8-83676c0de7dd" providerId="ADAL" clId="{4DA02BB6-17D3-4840-9B03-DAC18C030561}" dt="2019-11-20T03:39:15.197" v="1004" actId="1076"/>
          <ac:picMkLst>
            <pc:docMk/>
            <pc:sldMk cId="529260019" sldId="265"/>
            <ac:picMk id="8" creationId="{FA0DAA21-0701-4F79-9EE5-EFC7357B6F8E}"/>
          </ac:picMkLst>
        </pc:picChg>
      </pc:sldChg>
      <pc:sldChg chg="addSp delSp modSp add">
        <pc:chgData name="Annalee Gielb" userId="4bdd9a45-f626-4f60-b3d8-83676c0de7dd" providerId="ADAL" clId="{4DA02BB6-17D3-4840-9B03-DAC18C030561}" dt="2019-11-20T03:39:42.742" v="1007" actId="114"/>
        <pc:sldMkLst>
          <pc:docMk/>
          <pc:sldMk cId="2648499749" sldId="266"/>
        </pc:sldMkLst>
        <pc:spChg chg="del">
          <ac:chgData name="Annalee Gielb" userId="4bdd9a45-f626-4f60-b3d8-83676c0de7dd" providerId="ADAL" clId="{4DA02BB6-17D3-4840-9B03-DAC18C030561}" dt="2019-11-19T23:46:58.189" v="740" actId="478"/>
          <ac:spMkLst>
            <pc:docMk/>
            <pc:sldMk cId="2648499749" sldId="266"/>
            <ac:spMk id="3" creationId="{9E68BC2A-0857-41B4-954B-E71390CCA904}"/>
          </ac:spMkLst>
        </pc:spChg>
        <pc:spChg chg="add del mod">
          <ac:chgData name="Annalee Gielb" userId="4bdd9a45-f626-4f60-b3d8-83676c0de7dd" providerId="ADAL" clId="{4DA02BB6-17D3-4840-9B03-DAC18C030561}" dt="2019-11-19T23:47:02.542" v="743" actId="478"/>
          <ac:spMkLst>
            <pc:docMk/>
            <pc:sldMk cId="2648499749" sldId="266"/>
            <ac:spMk id="4" creationId="{053FE488-29D7-4985-904B-276730D46673}"/>
          </ac:spMkLst>
        </pc:spChg>
        <pc:spChg chg="add mod">
          <ac:chgData name="Annalee Gielb" userId="4bdd9a45-f626-4f60-b3d8-83676c0de7dd" providerId="ADAL" clId="{4DA02BB6-17D3-4840-9B03-DAC18C030561}" dt="2019-11-20T03:39:42.742" v="1007" actId="114"/>
          <ac:spMkLst>
            <pc:docMk/>
            <pc:sldMk cId="2648499749" sldId="266"/>
            <ac:spMk id="8" creationId="{B807B3F5-E15B-4DDD-A063-546977CAF37B}"/>
          </ac:spMkLst>
        </pc:spChg>
        <pc:spChg chg="add mod">
          <ac:chgData name="Annalee Gielb" userId="4bdd9a45-f626-4f60-b3d8-83676c0de7dd" providerId="ADAL" clId="{4DA02BB6-17D3-4840-9B03-DAC18C030561}" dt="2019-11-20T03:32:45.570" v="852" actId="20577"/>
          <ac:spMkLst>
            <pc:docMk/>
            <pc:sldMk cId="2648499749" sldId="266"/>
            <ac:spMk id="11" creationId="{166C04A4-B859-4DAE-A17B-8CB8716302EA}"/>
          </ac:spMkLst>
        </pc:spChg>
        <pc:spChg chg="add mod">
          <ac:chgData name="Annalee Gielb" userId="4bdd9a45-f626-4f60-b3d8-83676c0de7dd" providerId="ADAL" clId="{4DA02BB6-17D3-4840-9B03-DAC18C030561}" dt="2019-11-20T03:33:08.314" v="882" actId="1036"/>
          <ac:spMkLst>
            <pc:docMk/>
            <pc:sldMk cId="2648499749" sldId="266"/>
            <ac:spMk id="12" creationId="{E0C94301-2640-4BD3-A4AF-CE4B67E18288}"/>
          </ac:spMkLst>
        </pc:spChg>
        <pc:picChg chg="add mod">
          <ac:chgData name="Annalee Gielb" userId="4bdd9a45-f626-4f60-b3d8-83676c0de7dd" providerId="ADAL" clId="{4DA02BB6-17D3-4840-9B03-DAC18C030561}" dt="2019-11-20T03:32:27.706" v="824" actId="1076"/>
          <ac:picMkLst>
            <pc:docMk/>
            <pc:sldMk cId="2648499749" sldId="266"/>
            <ac:picMk id="5" creationId="{F144E422-5F5A-4462-8E87-F1A6170A081B}"/>
          </ac:picMkLst>
        </pc:picChg>
        <pc:picChg chg="add del mod">
          <ac:chgData name="Annalee Gielb" userId="4bdd9a45-f626-4f60-b3d8-83676c0de7dd" providerId="ADAL" clId="{4DA02BB6-17D3-4840-9B03-DAC18C030561}" dt="2019-11-19T23:47:59.225" v="786" actId="1076"/>
          <ac:picMkLst>
            <pc:docMk/>
            <pc:sldMk cId="2648499749" sldId="266"/>
            <ac:picMk id="6" creationId="{05AA4F3B-A74A-458D-B5FD-0A441912872F}"/>
          </ac:picMkLst>
        </pc:picChg>
        <pc:picChg chg="add mod">
          <ac:chgData name="Annalee Gielb" userId="4bdd9a45-f626-4f60-b3d8-83676c0de7dd" providerId="ADAL" clId="{4DA02BB6-17D3-4840-9B03-DAC18C030561}" dt="2019-11-20T03:33:08.314" v="882" actId="1036"/>
          <ac:picMkLst>
            <pc:docMk/>
            <pc:sldMk cId="2648499749" sldId="266"/>
            <ac:picMk id="9" creationId="{7A485DF5-24CF-479B-9133-F55034DB3BCA}"/>
          </ac:picMkLst>
        </pc:picChg>
      </pc:sldChg>
      <pc:sldChg chg="add del">
        <pc:chgData name="Annalee Gielb" userId="4bdd9a45-f626-4f60-b3d8-83676c0de7dd" providerId="ADAL" clId="{4DA02BB6-17D3-4840-9B03-DAC18C030561}" dt="2019-11-20T03:34:32.717" v="888" actId="2696"/>
        <pc:sldMkLst>
          <pc:docMk/>
          <pc:sldMk cId="1700331864" sldId="267"/>
        </pc:sldMkLst>
      </pc:sldChg>
      <pc:sldChg chg="add ord">
        <pc:chgData name="Annalee Gielb" userId="4bdd9a45-f626-4f60-b3d8-83676c0de7dd" providerId="ADAL" clId="{4DA02BB6-17D3-4840-9B03-DAC18C030561}" dt="2019-11-20T03:34:36.482" v="890"/>
        <pc:sldMkLst>
          <pc:docMk/>
          <pc:sldMk cId="3750829947" sldId="267"/>
        </pc:sldMkLst>
      </pc:sldChg>
      <pc:sldChg chg="add">
        <pc:chgData name="Annalee Gielb" userId="4bdd9a45-f626-4f60-b3d8-83676c0de7dd" providerId="ADAL" clId="{4DA02BB6-17D3-4840-9B03-DAC18C030561}" dt="2019-11-20T03:39:51.366" v="1008"/>
        <pc:sldMkLst>
          <pc:docMk/>
          <pc:sldMk cId="1589891853" sldId="268"/>
        </pc:sldMkLst>
      </pc:sldChg>
      <pc:sldChg chg="add">
        <pc:chgData name="Annalee Gielb" userId="4bdd9a45-f626-4f60-b3d8-83676c0de7dd" providerId="ADAL" clId="{4DA02BB6-17D3-4840-9B03-DAC18C030561}" dt="2019-11-20T03:40:27.467" v="1015"/>
        <pc:sldMkLst>
          <pc:docMk/>
          <pc:sldMk cId="3931086786" sldId="269"/>
        </pc:sldMkLst>
      </pc:sldChg>
      <pc:sldChg chg="add">
        <pc:chgData name="Annalee Gielb" userId="4bdd9a45-f626-4f60-b3d8-83676c0de7dd" providerId="ADAL" clId="{4DA02BB6-17D3-4840-9B03-DAC18C030561}" dt="2019-11-20T03:40:28.924" v="1016"/>
        <pc:sldMkLst>
          <pc:docMk/>
          <pc:sldMk cId="2605893131" sldId="270"/>
        </pc:sldMkLst>
      </pc:sldChg>
      <pc:sldChg chg="modSp add">
        <pc:chgData name="Annalee Gielb" userId="4bdd9a45-f626-4f60-b3d8-83676c0de7dd" providerId="ADAL" clId="{4DA02BB6-17D3-4840-9B03-DAC18C030561}" dt="2019-11-25T21:35:35.652" v="1054" actId="20577"/>
        <pc:sldMkLst>
          <pc:docMk/>
          <pc:sldMk cId="2902721209" sldId="271"/>
        </pc:sldMkLst>
        <pc:spChg chg="mod">
          <ac:chgData name="Annalee Gielb" userId="4bdd9a45-f626-4f60-b3d8-83676c0de7dd" providerId="ADAL" clId="{4DA02BB6-17D3-4840-9B03-DAC18C030561}" dt="2019-11-25T21:35:35.652" v="1054" actId="20577"/>
          <ac:spMkLst>
            <pc:docMk/>
            <pc:sldMk cId="2902721209" sldId="271"/>
            <ac:spMk id="3" creationId="{9E68BC2A-0857-41B4-954B-E71390CCA904}"/>
          </ac:spMkLst>
        </pc:spChg>
      </pc:sldChg>
      <pc:sldMasterChg chg="setBg modSldLayout">
        <pc:chgData name="Annalee Gielb" userId="4bdd9a45-f626-4f60-b3d8-83676c0de7dd" providerId="ADAL" clId="{4DA02BB6-17D3-4840-9B03-DAC18C030561}" dt="2019-11-19T23:26:47.588" v="3"/>
        <pc:sldMasterMkLst>
          <pc:docMk/>
          <pc:sldMasterMk cId="3281018145" sldId="2147483648"/>
        </pc:sldMasterMkLst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1567675802" sldId="2147483649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4288977106" sldId="2147483650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3948401314" sldId="2147483651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1311990738" sldId="2147483652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169296872" sldId="2147483653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4121559568" sldId="2147483654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295048958" sldId="2147483655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818108934" sldId="2147483656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3637012045" sldId="2147483657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2891179095" sldId="2147483658"/>
          </pc:sldLayoutMkLst>
        </pc:sldLayoutChg>
        <pc:sldLayoutChg chg="setBg">
          <pc:chgData name="Annalee Gielb" userId="4bdd9a45-f626-4f60-b3d8-83676c0de7dd" providerId="ADAL" clId="{4DA02BB6-17D3-4840-9B03-DAC18C030561}" dt="2019-11-19T23:26:47.588" v="3"/>
          <pc:sldLayoutMkLst>
            <pc:docMk/>
            <pc:sldMasterMk cId="3281018145" sldId="2147483648"/>
            <pc:sldLayoutMk cId="2931220282" sldId="2147483659"/>
          </pc:sldLayoutMkLst>
        </pc:sldLayoutChg>
      </pc:sldMasterChg>
    </pc:docChg>
  </pc:docChgLst>
  <pc:docChgLst>
    <pc:chgData name="Sarah Press" userId="8be74196-f83b-4527-a461-a466b59de292" providerId="ADAL" clId="{D6A65DDB-8204-414B-83D6-9DEB6DDB0425}"/>
    <pc:docChg chg="custSel addSld delSld modSld sldOrd">
      <pc:chgData name="Sarah Press" userId="8be74196-f83b-4527-a461-a466b59de292" providerId="ADAL" clId="{D6A65DDB-8204-414B-83D6-9DEB6DDB0425}" dt="2019-11-11T23:41:38.579" v="179" actId="20577"/>
      <pc:docMkLst>
        <pc:docMk/>
      </pc:docMkLst>
      <pc:sldChg chg="modSp">
        <pc:chgData name="Sarah Press" userId="8be74196-f83b-4527-a461-a466b59de292" providerId="ADAL" clId="{D6A65DDB-8204-414B-83D6-9DEB6DDB0425}" dt="2019-11-11T23:35:49.424" v="74" actId="27636"/>
        <pc:sldMkLst>
          <pc:docMk/>
          <pc:sldMk cId="1223135005" sldId="256"/>
        </pc:sldMkLst>
        <pc:spChg chg="mod">
          <ac:chgData name="Sarah Press" userId="8be74196-f83b-4527-a461-a466b59de292" providerId="ADAL" clId="{D6A65DDB-8204-414B-83D6-9DEB6DDB0425}" dt="2019-11-11T23:35:49.424" v="74" actId="27636"/>
          <ac:spMkLst>
            <pc:docMk/>
            <pc:sldMk cId="1223135005" sldId="256"/>
            <ac:spMk id="3" creationId="{9E68BC2A-0857-41B4-954B-E71390CCA904}"/>
          </ac:spMkLst>
        </pc:spChg>
        <pc:spChg chg="mod">
          <ac:chgData name="Sarah Press" userId="8be74196-f83b-4527-a461-a466b59de292" providerId="ADAL" clId="{D6A65DDB-8204-414B-83D6-9DEB6DDB0425}" dt="2019-11-11T23:35:34.820" v="71" actId="20577"/>
          <ac:spMkLst>
            <pc:docMk/>
            <pc:sldMk cId="1223135005" sldId="256"/>
            <ac:spMk id="9" creationId="{DE79B866-C4D4-40CE-8F6A-E05D267FA5C1}"/>
          </ac:spMkLst>
        </pc:spChg>
      </pc:sldChg>
      <pc:sldChg chg="del">
        <pc:chgData name="Sarah Press" userId="8be74196-f83b-4527-a461-a466b59de292" providerId="ADAL" clId="{D6A65DDB-8204-414B-83D6-9DEB6DDB0425}" dt="2019-11-11T23:36:50.948" v="77" actId="2696"/>
        <pc:sldMkLst>
          <pc:docMk/>
          <pc:sldMk cId="2849915013" sldId="258"/>
        </pc:sldMkLst>
      </pc:sldChg>
      <pc:sldChg chg="add ord">
        <pc:chgData name="Sarah Press" userId="8be74196-f83b-4527-a461-a466b59de292" providerId="ADAL" clId="{D6A65DDB-8204-414B-83D6-9DEB6DDB0425}" dt="2019-11-11T23:36:48.702" v="76"/>
        <pc:sldMkLst>
          <pc:docMk/>
          <pc:sldMk cId="490919064" sldId="259"/>
        </pc:sldMkLst>
      </pc:sldChg>
      <pc:sldChg chg="modSp add ord">
        <pc:chgData name="Sarah Press" userId="8be74196-f83b-4527-a461-a466b59de292" providerId="ADAL" clId="{D6A65DDB-8204-414B-83D6-9DEB6DDB0425}" dt="2019-11-11T23:39:14.310" v="131" actId="20577"/>
        <pc:sldMkLst>
          <pc:docMk/>
          <pc:sldMk cId="2629956719" sldId="260"/>
        </pc:sldMkLst>
        <pc:spChg chg="mod">
          <ac:chgData name="Sarah Press" userId="8be74196-f83b-4527-a461-a466b59de292" providerId="ADAL" clId="{D6A65DDB-8204-414B-83D6-9DEB6DDB0425}" dt="2019-11-11T23:38:58.149" v="98" actId="6549"/>
          <ac:spMkLst>
            <pc:docMk/>
            <pc:sldMk cId="2629956719" sldId="260"/>
            <ac:spMk id="3" creationId="{9E68BC2A-0857-41B4-954B-E71390CCA904}"/>
          </ac:spMkLst>
        </pc:spChg>
        <pc:spChg chg="mod">
          <ac:chgData name="Sarah Press" userId="8be74196-f83b-4527-a461-a466b59de292" providerId="ADAL" clId="{D6A65DDB-8204-414B-83D6-9DEB6DDB0425}" dt="2019-11-11T23:39:14.310" v="131" actId="20577"/>
          <ac:spMkLst>
            <pc:docMk/>
            <pc:sldMk cId="2629956719" sldId="260"/>
            <ac:spMk id="9" creationId="{DE79B866-C4D4-40CE-8F6A-E05D267FA5C1}"/>
          </ac:spMkLst>
        </pc:spChg>
      </pc:sldChg>
      <pc:sldChg chg="add ord">
        <pc:chgData name="Sarah Press" userId="8be74196-f83b-4527-a461-a466b59de292" providerId="ADAL" clId="{D6A65DDB-8204-414B-83D6-9DEB6DDB0425}" dt="2019-11-11T23:39:42.577" v="133"/>
        <pc:sldMkLst>
          <pc:docMk/>
          <pc:sldMk cId="2122507039" sldId="261"/>
        </pc:sldMkLst>
      </pc:sldChg>
      <pc:sldChg chg="modSp add ord">
        <pc:chgData name="Sarah Press" userId="8be74196-f83b-4527-a461-a466b59de292" providerId="ADAL" clId="{D6A65DDB-8204-414B-83D6-9DEB6DDB0425}" dt="2019-11-11T23:41:38.579" v="179" actId="20577"/>
        <pc:sldMkLst>
          <pc:docMk/>
          <pc:sldMk cId="3660818820" sldId="262"/>
        </pc:sldMkLst>
        <pc:spChg chg="mod">
          <ac:chgData name="Sarah Press" userId="8be74196-f83b-4527-a461-a466b59de292" providerId="ADAL" clId="{D6A65DDB-8204-414B-83D6-9DEB6DDB0425}" dt="2019-11-11T23:41:38.579" v="179" actId="20577"/>
          <ac:spMkLst>
            <pc:docMk/>
            <pc:sldMk cId="3660818820" sldId="262"/>
            <ac:spMk id="3" creationId="{9E68BC2A-0857-41B4-954B-E71390CCA904}"/>
          </ac:spMkLst>
        </pc:spChg>
        <pc:spChg chg="mod">
          <ac:chgData name="Sarah Press" userId="8be74196-f83b-4527-a461-a466b59de292" providerId="ADAL" clId="{D6A65DDB-8204-414B-83D6-9DEB6DDB0425}" dt="2019-11-11T23:41:18.503" v="176" actId="1076"/>
          <ac:spMkLst>
            <pc:docMk/>
            <pc:sldMk cId="3660818820" sldId="262"/>
            <ac:spMk id="9" creationId="{DE79B866-C4D4-40CE-8F6A-E05D267FA5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69C65-9FA4-432B-95CE-0A730AC042BE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7C65-ACD9-449B-A73E-99B0092BFA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79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1756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678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0151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0921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92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991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393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984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64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7329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4810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7C65-ACD9-449B-A73E-99B0092BFAB0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970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F4B0F-3FEE-4FAE-9096-BCA909307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B878D-E2C3-4081-A51F-4CC4FF78F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B7590-E0D0-4D06-A3B4-DAF282C30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5CB30-BC6D-4FC4-8E98-828778D4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3E82D-E1A2-4626-B4F5-CF27849F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767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277EB-C7BA-45D1-914F-6EB06E380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0BB81-F73F-4F2F-98FC-6140C79AD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D70A4-E0C0-43F9-82CC-A1342005C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E3CE-3DF7-487D-96DA-8BB0066F7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178E9-7B9D-4E73-9B87-B4BAB9452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117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4547C2-3BB0-4886-AFD7-B0A0EE04C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70DCF-63C8-4827-8DDA-6539487BE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53FF-3BF9-4DCD-99AB-D09F7070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336F7-D825-4BF1-A9EA-150F78CD2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CFAD2-F87E-48ED-9805-A12DB6CE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122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C02FB-0A75-4F28-B056-36ED5A6CB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C07F-1FBB-4DF6-B2A6-6CAC7F6A1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7047-10B3-4640-B721-C7AF4697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E814A-15D8-443C-9330-03674E82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F7484-EF6B-41E8-81E8-92F42534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897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BC6EA-32E5-49B1-86BA-832C6091A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A442F-BFA4-4393-AD20-F718F71E4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F2698-F5DE-4756-91AC-116305AC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7E494-A502-4436-88E7-C3FBC6A88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0EBD-F712-4BEF-8DF2-C8478B1C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840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2EC2-3495-40BB-B366-1ECB3461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CD26-E3A7-4245-88D7-A6571B9CC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9FF0B-50D2-49D7-8CA5-5F7FE811C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1676C-2B21-46F7-B9A4-276EF356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2DBD3-EA1D-4675-9291-01699979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544E2-64D7-4E56-9E85-6F3E256B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99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E556-CC8D-436D-8D9D-1FCF04279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1C11E-3787-4F6A-81C8-100F02755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88326-3716-48C8-B030-C5CB9F83B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51DE7-6E9A-4348-8A21-4562898FD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84B482-21E3-4E69-A801-5B77FA08B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328A95-9159-46C6-B6C9-21FED8B3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B1B6AD-4295-4668-A74D-92602831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67748-8F92-4B82-AD52-6A9F6CD07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29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4AEC-D16E-4705-B9B0-31A53EDD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8254C0-8859-46F5-87F4-DE9CFAB4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949546-8040-4F51-8195-8F0990A5D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0140D-23BC-4651-A99F-59092D9A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155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66CDEF-D948-4A68-AA34-652C76349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93B536-AD64-472E-A25D-4017F024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DF6D4-24DE-45B3-BBD4-B9F746C1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04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DB6A-D7A7-422A-B0DD-7CCC26DF3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ED7B8-9B3F-4117-82DA-156F6D021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76775-1D02-4047-B9CD-5941F6D64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D624B-023B-4781-A539-CDDC26608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3FDF8-E4CF-4167-9D18-EB6E199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DE61E-25DD-4980-94E9-DF2C1BD00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810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99DD0-4DEA-4D84-98F6-E4828476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D11BB3-8F3B-45D4-BF37-41C64C8E5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05B8E-A4CA-45C1-950C-6C632C506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0BB84-F124-4E3B-9E05-FE403BCE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D6B50-E634-4138-963A-B4606A7F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F0A4D5-846B-4E08-8EA6-366C7E30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701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B4D11F-8893-4EC1-B735-DFD557108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7E1C1-283C-497C-B40A-BD680A843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2F109-1EDE-4111-9F44-A7BC35408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1C6F1-50E1-4338-A684-558D465DCDB0}" type="datetimeFigureOut">
              <a:rPr lang="en-AU" smtClean="0"/>
              <a:t>19/12/2019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075D7-8E00-47D0-91B4-7BF5360E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3FEF4-8941-4D11-BA38-D70C8068E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D8322-C90D-4CDA-A026-B366B722F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101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8C9B2-A506-4427-ACEE-3AC07F331F95}"/>
              </a:ext>
            </a:extLst>
          </p:cNvPr>
          <p:cNvSpPr txBox="1"/>
          <p:nvPr/>
        </p:nvSpPr>
        <p:spPr>
          <a:xfrm>
            <a:off x="2866238" y="2044005"/>
            <a:ext cx="645952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200" baseline="30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</a:t>
            </a:r>
          </a:p>
          <a:p>
            <a:pPr algn="ctr"/>
            <a:r>
              <a:rPr lang="en-US" sz="6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</a:p>
          <a:p>
            <a:pPr algn="ctr"/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27-29 November 2019</a:t>
            </a:r>
          </a:p>
        </p:txBody>
      </p:sp>
    </p:spTree>
    <p:extLst>
      <p:ext uri="{BB962C8B-B14F-4D97-AF65-F5344CB8AC3E}">
        <p14:creationId xmlns:p14="http://schemas.microsoft.com/office/powerpoint/2010/main" val="45317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37" y="1386436"/>
            <a:ext cx="10692366" cy="4191000"/>
          </a:xfrm>
        </p:spPr>
        <p:txBody>
          <a:bodyPr>
            <a:normAutofit/>
          </a:bodyPr>
          <a:lstStyle/>
          <a:p>
            <a:pPr algn="l"/>
            <a:r>
              <a:rPr lang="en-AU" sz="30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Sector-wide issues</a:t>
            </a:r>
          </a:p>
          <a:p>
            <a:pPr marL="457200" indent="-457200" algn="l">
              <a:buAutoNum type="arabicPeriod"/>
            </a:pPr>
            <a:endParaRPr lang="en-AU" sz="10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academic integrity and addressing contract cheating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Addressing sexual assault and sexual harassment 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 of English language competency in admissions of international students; </a:t>
            </a:r>
          </a:p>
          <a:p>
            <a:pPr marL="800100" lvl="1" indent="-342900" algn="l">
              <a:buFontTx/>
              <a:buChar char="-"/>
            </a:pPr>
            <a:r>
              <a:rPr lang="en-US" dirty="0" smtClean="0">
                <a:solidFill>
                  <a:srgbClr val="003B45"/>
                </a:solidFill>
              </a:rPr>
              <a:t>the </a:t>
            </a:r>
            <a:r>
              <a:rPr lang="en-US" dirty="0">
                <a:solidFill>
                  <a:srgbClr val="003B45"/>
                </a:solidFill>
              </a:rPr>
              <a:t>2017 student success rate for international students was 88.85 per cent compared with 84.08 per cent for domestic </a:t>
            </a:r>
            <a:r>
              <a:rPr lang="en-US" dirty="0" smtClean="0">
                <a:solidFill>
                  <a:srgbClr val="003B45"/>
                </a:solidFill>
              </a:rPr>
              <a:t>students</a:t>
            </a:r>
            <a:r>
              <a:rPr lang="en-AU" dirty="0" smtClean="0">
                <a:solidFill>
                  <a:srgbClr val="003B45"/>
                </a:solidFill>
              </a:rPr>
              <a:t>, </a:t>
            </a:r>
            <a:endParaRPr lang="en-US" dirty="0" smtClean="0">
              <a:solidFill>
                <a:srgbClr val="003B45"/>
              </a:solidFill>
            </a:endParaRPr>
          </a:p>
          <a:p>
            <a:pPr marL="800100" lvl="1" indent="-342900" algn="l">
              <a:buFontTx/>
              <a:buChar char="-"/>
            </a:pPr>
            <a:r>
              <a:rPr lang="en-US" dirty="0" smtClean="0">
                <a:solidFill>
                  <a:srgbClr val="003B45"/>
                </a:solidFill>
              </a:rPr>
              <a:t>a </a:t>
            </a:r>
            <a:r>
              <a:rPr lang="en-US" dirty="0">
                <a:solidFill>
                  <a:srgbClr val="003B45"/>
                </a:solidFill>
              </a:rPr>
              <a:t>combined adjusted attrition rate for international students of 9.76 per cent compared with 16.28 per cent for domestic students in 2017. </a:t>
            </a:r>
            <a:endParaRPr lang="en-US" dirty="0" smtClean="0">
              <a:solidFill>
                <a:srgbClr val="003B45"/>
              </a:solidFill>
            </a:endParaRPr>
          </a:p>
          <a:p>
            <a:pPr algn="l"/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Admissions </a:t>
            </a:r>
            <a:r>
              <a:rPr lang="en-AU" sz="22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transparency</a:t>
            </a:r>
          </a:p>
          <a:p>
            <a:pPr algn="l"/>
            <a:endParaRPr lang="en-AU" sz="22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 txBox="1">
            <a:spLocks/>
          </p:cNvSpPr>
          <p:nvPr/>
        </p:nvSpPr>
        <p:spPr>
          <a:xfrm>
            <a:off x="1513020" y="571500"/>
            <a:ext cx="9144000" cy="658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000" b="1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</a:t>
            </a:r>
            <a:endParaRPr lang="en-AU" sz="4000" b="1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0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817" y="1619597"/>
            <a:ext cx="10692366" cy="4191000"/>
          </a:xfrm>
        </p:spPr>
        <p:txBody>
          <a:bodyPr>
            <a:normAutofit/>
          </a:bodyPr>
          <a:lstStyle/>
          <a:p>
            <a:pPr algn="l"/>
            <a:r>
              <a:rPr lang="en-AU" sz="30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external reviews</a:t>
            </a:r>
          </a:p>
          <a:p>
            <a:pPr marL="457200" indent="-457200" algn="l">
              <a:buAutoNum type="arabicPeriod"/>
            </a:pPr>
            <a:endParaRPr lang="en-AU" sz="10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categories 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Australian Qualifications Framework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based funding</a:t>
            </a:r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interference – [insert code title]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freedom, and freedom of speech – [insert Robert French title]</a:t>
            </a:r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 txBox="1">
            <a:spLocks/>
          </p:cNvSpPr>
          <p:nvPr/>
        </p:nvSpPr>
        <p:spPr>
          <a:xfrm>
            <a:off x="1513020" y="571500"/>
            <a:ext cx="9144000" cy="658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000" b="1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</a:t>
            </a:r>
            <a:endParaRPr lang="en-AU" sz="4000" b="1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60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817" y="1333500"/>
            <a:ext cx="10692366" cy="4191000"/>
          </a:xfrm>
        </p:spPr>
        <p:txBody>
          <a:bodyPr>
            <a:normAutofit lnSpcReduction="10000"/>
          </a:bodyPr>
          <a:lstStyle/>
          <a:p>
            <a:pPr algn="l"/>
            <a:r>
              <a:rPr lang="en-AU" sz="30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Streamlining and reducing regulatory burden</a:t>
            </a:r>
          </a:p>
          <a:p>
            <a:pPr marL="457200" indent="-457200" algn="l">
              <a:buAutoNum type="arabicPeriod"/>
            </a:pPr>
            <a:endParaRPr lang="en-AU" sz="10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Extensions to registration and accreditations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‘Core minus’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‘Core </a:t>
            </a:r>
            <a:r>
              <a:rPr lang="en-AU" sz="2200" dirty="0" err="1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plus’</a:t>
            </a:r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Smoothing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reviews with independent experts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greater self-assurance</a:t>
            </a:r>
          </a:p>
          <a:p>
            <a:pPr marL="457200" indent="-457200" algn="l">
              <a:buAutoNum type="arabicPeriod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Internal: </a:t>
            </a:r>
          </a:p>
          <a:p>
            <a:pPr marL="800100" lvl="1" indent="-342900" algn="l">
              <a:buFontTx/>
              <a:buChar char="-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LEAN</a:t>
            </a:r>
          </a:p>
          <a:p>
            <a:pPr marL="800100" lvl="1" indent="-342900" algn="l">
              <a:buFontTx/>
              <a:buChar char="-"/>
            </a:pPr>
            <a:r>
              <a:rPr lang="en-AU" sz="2200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management review</a:t>
            </a:r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 txBox="1">
            <a:spLocks/>
          </p:cNvSpPr>
          <p:nvPr/>
        </p:nvSpPr>
        <p:spPr>
          <a:xfrm>
            <a:off x="1513020" y="571500"/>
            <a:ext cx="9144000" cy="658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000" b="1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</a:t>
            </a:r>
            <a:endParaRPr lang="en-AU" sz="4000" b="1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412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8C9B2-A506-4427-ACEE-3AC07F331F95}"/>
              </a:ext>
            </a:extLst>
          </p:cNvPr>
          <p:cNvSpPr txBox="1"/>
          <p:nvPr/>
        </p:nvSpPr>
        <p:spPr>
          <a:xfrm>
            <a:off x="2866238" y="2044005"/>
            <a:ext cx="645952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200" baseline="30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</a:t>
            </a:r>
          </a:p>
          <a:p>
            <a:pPr algn="ctr"/>
            <a:r>
              <a:rPr lang="en-US" sz="6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</a:p>
          <a:p>
            <a:pPr algn="ctr"/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27-29 November 2019</a:t>
            </a:r>
          </a:p>
        </p:txBody>
      </p:sp>
    </p:spTree>
    <p:extLst>
      <p:ext uri="{BB962C8B-B14F-4D97-AF65-F5344CB8AC3E}">
        <p14:creationId xmlns:p14="http://schemas.microsoft.com/office/powerpoint/2010/main" val="260589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020" y="571500"/>
            <a:ext cx="9144000" cy="658019"/>
          </a:xfrm>
        </p:spPr>
        <p:txBody>
          <a:bodyPr>
            <a:normAutofit/>
          </a:bodyPr>
          <a:lstStyle/>
          <a:p>
            <a:r>
              <a:rPr lang="en-AU" sz="40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Plenary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3" y="1356360"/>
            <a:ext cx="10692366" cy="4191000"/>
          </a:xfrm>
        </p:spPr>
        <p:txBody>
          <a:bodyPr>
            <a:normAutofit/>
          </a:bodyPr>
          <a:lstStyle/>
          <a:p>
            <a:pPr algn="l"/>
            <a:r>
              <a:rPr lang="en-AU" sz="22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Time: 9:00am – 10:45am </a:t>
            </a:r>
          </a:p>
          <a:p>
            <a:pPr algn="l"/>
            <a:r>
              <a:rPr lang="en-AU" sz="22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 Ballroom </a:t>
            </a: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AU" sz="40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 </a:t>
            </a:r>
          </a:p>
          <a:p>
            <a:pPr algn="l"/>
            <a:endParaRPr lang="en-AU" sz="40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AU" sz="40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Anthony McClaran, TEQSA CEO</a:t>
            </a: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</p:spTree>
    <p:extLst>
      <p:ext uri="{BB962C8B-B14F-4D97-AF65-F5344CB8AC3E}">
        <p14:creationId xmlns:p14="http://schemas.microsoft.com/office/powerpoint/2010/main" val="290272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020" y="571500"/>
            <a:ext cx="9144000" cy="65801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 </a:t>
            </a:r>
            <a:endParaRPr lang="en-AU" sz="40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3" y="1356360"/>
            <a:ext cx="10692366" cy="4191000"/>
          </a:xfrm>
        </p:spPr>
        <p:txBody>
          <a:bodyPr>
            <a:normAutofit/>
          </a:bodyPr>
          <a:lstStyle/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273" y="1356360"/>
            <a:ext cx="109614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/>
              <a:t>Cycle 7 Sector </a:t>
            </a:r>
            <a:r>
              <a:rPr lang="en-AU" sz="2200" dirty="0"/>
              <a:t>M</a:t>
            </a:r>
            <a:r>
              <a:rPr lang="en-AU" sz="2200" dirty="0" smtClean="0"/>
              <a:t>atrix 2019*</a:t>
            </a:r>
            <a:endParaRPr lang="en-A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8538051" y="5790353"/>
            <a:ext cx="3016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*subject to minor change</a:t>
            </a:r>
            <a:endParaRPr lang="en-AU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738677"/>
              </p:ext>
            </p:extLst>
          </p:nvPr>
        </p:nvGraphicFramePr>
        <p:xfrm>
          <a:off x="2529555" y="1795095"/>
          <a:ext cx="7200801" cy="374441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6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6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049">
                <a:tc rowSpan="2" gridSpan="2">
                  <a:txBody>
                    <a:bodyPr/>
                    <a:lstStyle/>
                    <a:p>
                      <a:pPr algn="ctr"/>
                      <a:endParaRPr lang="en-AU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AU" sz="1200" b="0" dirty="0">
                        <a:solidFill>
                          <a:schemeClr val="bg1"/>
                        </a:solidFill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to Financial</a:t>
                      </a:r>
                      <a:r>
                        <a:rPr lang="en-AU" sz="18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Position</a:t>
                      </a:r>
                      <a:endParaRPr lang="en-A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120">
                <a:tc gridSpan="2" vMerge="1">
                  <a:txBody>
                    <a:bodyPr/>
                    <a:lstStyle/>
                    <a:p>
                      <a:pPr algn="ctr"/>
                      <a:endParaRPr lang="en-AU" sz="1200" b="0" dirty="0">
                        <a:solidFill>
                          <a:schemeClr val="bg1"/>
                        </a:solidFill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AU" sz="1200" b="0" dirty="0">
                        <a:solidFill>
                          <a:schemeClr val="bg1"/>
                        </a:solidFill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AU" sz="1600" b="1" dirty="0">
                        <a:solidFill>
                          <a:schemeClr val="bg1"/>
                        </a:solidFill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995">
                <a:tc rowSpan="3"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  <a:r>
                        <a:rPr lang="en-AU" sz="18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Students</a:t>
                      </a:r>
                      <a:endParaRPr lang="en-A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48000">
                          <a:srgbClr val="FF0000"/>
                        </a:gs>
                        <a:gs pos="51000">
                          <a:srgbClr val="92D050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48000">
                          <a:srgbClr val="FF0000"/>
                        </a:gs>
                        <a:gs pos="50000">
                          <a:srgbClr val="FFC000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A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44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  <a:endParaRPr lang="en-AU" sz="2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1000">
                          <a:srgbClr val="92D050"/>
                        </a:gs>
                        <a:gs pos="47000">
                          <a:srgbClr val="FFC000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3000">
                          <a:srgbClr val="FF0000"/>
                        </a:gs>
                        <a:gs pos="49000">
                          <a:srgbClr val="FFC000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A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604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49000">
                          <a:srgbClr val="FFC000"/>
                        </a:gs>
                        <a:gs pos="48000">
                          <a:srgbClr val="92D050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A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48000">
                          <a:srgbClr val="FF0000"/>
                        </a:gs>
                        <a:gs pos="44000">
                          <a:srgbClr val="92D050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604">
                <a:tc gridSpan="2"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AU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b="1" dirty="0">
                        <a:solidFill>
                          <a:schemeClr val="bg1"/>
                        </a:solidFill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A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A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A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en-A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69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020" y="571500"/>
            <a:ext cx="9144000" cy="65801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 </a:t>
            </a:r>
            <a:endParaRPr lang="en-AU" sz="40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3" y="1356360"/>
            <a:ext cx="10692366" cy="4191000"/>
          </a:xfrm>
        </p:spPr>
        <p:txBody>
          <a:bodyPr>
            <a:normAutofit/>
          </a:bodyPr>
          <a:lstStyle/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517" y="1768630"/>
            <a:ext cx="7260965" cy="37981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3273" y="1356360"/>
            <a:ext cx="109614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/>
              <a:t>Cycle 7 Sector </a:t>
            </a:r>
            <a:r>
              <a:rPr lang="en-AU" sz="2200" dirty="0"/>
              <a:t>M</a:t>
            </a:r>
            <a:r>
              <a:rPr lang="en-AU" sz="2200" dirty="0" smtClean="0"/>
              <a:t>atrix 2019*</a:t>
            </a:r>
            <a:endParaRPr lang="en-A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8538051" y="5790353"/>
            <a:ext cx="3016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*subject to minor change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98944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020" y="571500"/>
            <a:ext cx="9144000" cy="65801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 </a:t>
            </a:r>
            <a:endParaRPr lang="en-AU" sz="40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3" y="1356360"/>
            <a:ext cx="10692366" cy="4191000"/>
          </a:xfrm>
        </p:spPr>
        <p:txBody>
          <a:bodyPr>
            <a:normAutofit/>
          </a:bodyPr>
          <a:lstStyle/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273" y="1356360"/>
            <a:ext cx="109614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/>
              <a:t>Cycle 7 Sector </a:t>
            </a:r>
            <a:r>
              <a:rPr lang="en-AU" sz="2200" dirty="0"/>
              <a:t>M</a:t>
            </a:r>
            <a:r>
              <a:rPr lang="en-AU" sz="2200" dirty="0" smtClean="0"/>
              <a:t>atrix 2019*</a:t>
            </a:r>
            <a:endParaRPr lang="en-A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8538051" y="5790353"/>
            <a:ext cx="3016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*subject to minor change</a:t>
            </a:r>
            <a:endParaRPr lang="en-AU" sz="1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4537" y="1851707"/>
            <a:ext cx="7260965" cy="379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5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020" y="571500"/>
            <a:ext cx="9144000" cy="658019"/>
          </a:xfrm>
        </p:spPr>
        <p:txBody>
          <a:bodyPr>
            <a:normAutofit/>
          </a:bodyPr>
          <a:lstStyle/>
          <a:p>
            <a:r>
              <a:rPr lang="en-AU" sz="40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Plenary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3" y="1356360"/>
            <a:ext cx="10692366" cy="4191000"/>
          </a:xfrm>
        </p:spPr>
        <p:txBody>
          <a:bodyPr>
            <a:normAutofit/>
          </a:bodyPr>
          <a:lstStyle/>
          <a:p>
            <a:pPr algn="l"/>
            <a:r>
              <a:rPr lang="en-AU" sz="22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Time: 9:00am – 10:45am </a:t>
            </a:r>
          </a:p>
          <a:p>
            <a:pPr algn="l"/>
            <a:r>
              <a:rPr lang="en-AU" sz="22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 Ballroom </a:t>
            </a: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AU" sz="40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 </a:t>
            </a:r>
          </a:p>
          <a:p>
            <a:pPr algn="l"/>
            <a:endParaRPr lang="en-AU" sz="40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AU" sz="40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Anthony McClaran, TEQSA CEO</a:t>
            </a: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</p:spTree>
    <p:extLst>
      <p:ext uri="{BB962C8B-B14F-4D97-AF65-F5344CB8AC3E}">
        <p14:creationId xmlns:p14="http://schemas.microsoft.com/office/powerpoint/2010/main" val="36808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020" y="571500"/>
            <a:ext cx="9144000" cy="65801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</a:t>
            </a:r>
            <a:r>
              <a:rPr lang="en-AU" sz="40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AU" sz="4000" b="1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3" y="1356360"/>
            <a:ext cx="10692366" cy="4191000"/>
          </a:xfrm>
        </p:spPr>
        <p:txBody>
          <a:bodyPr>
            <a:normAutofit/>
          </a:bodyPr>
          <a:lstStyle/>
          <a:p>
            <a:pPr algn="l"/>
            <a:endParaRPr lang="en-AU" sz="22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 smtClean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537" y="3855856"/>
            <a:ext cx="11210925" cy="1704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211" y="1261993"/>
            <a:ext cx="11134725" cy="1038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9586" y="2032657"/>
            <a:ext cx="11172825" cy="18478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59499" y="5734389"/>
            <a:ext cx="3016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TEQSA 2018-2019 Annual Report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61244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E68BC2A-0857-41B4-954B-E71390CC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817" y="1367676"/>
            <a:ext cx="10692366" cy="4191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AU" sz="22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Stakeholder </a:t>
            </a:r>
            <a:r>
              <a:rPr lang="en-AU" sz="22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AU" sz="22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urvey</a:t>
            </a:r>
          </a:p>
          <a:p>
            <a:pPr algn="l"/>
            <a:endParaRPr lang="en-AU" sz="11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AU" sz="22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TEQSA was rated as good / excellent by: </a:t>
            </a:r>
          </a:p>
          <a:p>
            <a:pPr marL="342900" indent="-342900" algn="l">
              <a:buFontTx/>
              <a:buChar char="-"/>
            </a:pPr>
            <a:r>
              <a:rPr lang="en-AU" dirty="0">
                <a:solidFill>
                  <a:srgbClr val="003B45"/>
                </a:solidFill>
              </a:rPr>
              <a:t>89</a:t>
            </a:r>
            <a:r>
              <a:rPr lang="en-AU" dirty="0" smtClean="0">
                <a:solidFill>
                  <a:srgbClr val="003B45"/>
                </a:solidFill>
              </a:rPr>
              <a:t>% for: </a:t>
            </a:r>
            <a:r>
              <a:rPr lang="en-AU" dirty="0">
                <a:solidFill>
                  <a:srgbClr val="003B45"/>
                </a:solidFill>
              </a:rPr>
              <a:t>Available materials explaining regulatory policies and processes</a:t>
            </a:r>
            <a:endParaRPr lang="en-AU" sz="1100" dirty="0">
              <a:solidFill>
                <a:srgbClr val="003B45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en-AU" dirty="0" smtClean="0">
                <a:solidFill>
                  <a:srgbClr val="003B45"/>
                </a:solidFill>
              </a:rPr>
              <a:t>88% for: Usefulness of information on the HESF (Threshold Standards)</a:t>
            </a:r>
          </a:p>
          <a:p>
            <a:pPr marL="342900" indent="-342900" algn="l">
              <a:buFontTx/>
              <a:buChar char="-"/>
            </a:pPr>
            <a:r>
              <a:rPr lang="en-AU" dirty="0" smtClean="0">
                <a:solidFill>
                  <a:srgbClr val="003B45"/>
                </a:solidFill>
              </a:rPr>
              <a:t>86% for: Treating with politeness and respect</a:t>
            </a:r>
          </a:p>
          <a:p>
            <a:pPr marL="342900" indent="-342900" algn="l">
              <a:buFontTx/>
              <a:buChar char="-"/>
            </a:pPr>
            <a:r>
              <a:rPr lang="en-AU" dirty="0" smtClean="0">
                <a:solidFill>
                  <a:srgbClr val="003B45"/>
                </a:solidFill>
              </a:rPr>
              <a:t>80% for: Application process and clarity of application guide</a:t>
            </a:r>
          </a:p>
          <a:p>
            <a:pPr marL="342900" indent="-342900" algn="l">
              <a:buFontTx/>
              <a:buChar char="-"/>
            </a:pPr>
            <a:r>
              <a:rPr lang="en-AU" dirty="0" smtClean="0">
                <a:solidFill>
                  <a:srgbClr val="003B45"/>
                </a:solidFill>
              </a:rPr>
              <a:t>77% for: Helping the sector as a whole to protect students</a:t>
            </a:r>
          </a:p>
          <a:p>
            <a:pPr marL="342900" indent="-342900" algn="l">
              <a:buFontTx/>
              <a:buChar char="-"/>
            </a:pPr>
            <a:r>
              <a:rPr lang="en-AU" dirty="0" smtClean="0">
                <a:solidFill>
                  <a:srgbClr val="003B45"/>
                </a:solidFill>
              </a:rPr>
              <a:t>76% for: Overall regulatory performance, in </a:t>
            </a:r>
            <a:r>
              <a:rPr lang="en-AU" dirty="0">
                <a:solidFill>
                  <a:srgbClr val="003B45"/>
                </a:solidFill>
              </a:rPr>
              <a:t>assuring the quality of Australian higher </a:t>
            </a:r>
            <a:r>
              <a:rPr lang="en-AU" dirty="0" smtClean="0">
                <a:solidFill>
                  <a:srgbClr val="003B45"/>
                </a:solidFill>
              </a:rPr>
              <a:t>education</a:t>
            </a:r>
          </a:p>
          <a:p>
            <a:pPr marL="342900" indent="-342900" algn="l">
              <a:buFontTx/>
              <a:buChar char="-"/>
            </a:pPr>
            <a:r>
              <a:rPr lang="en-AU" dirty="0" smtClean="0">
                <a:solidFill>
                  <a:srgbClr val="003B45"/>
                </a:solidFill>
              </a:rPr>
              <a:t>73% risk: In </a:t>
            </a:r>
            <a:r>
              <a:rPr lang="en-AU" dirty="0">
                <a:solidFill>
                  <a:srgbClr val="003B45"/>
                </a:solidFill>
              </a:rPr>
              <a:t>relation to being open, transparent and consistent in their dealings with </a:t>
            </a:r>
            <a:r>
              <a:rPr lang="en-AU" dirty="0" smtClean="0">
                <a:solidFill>
                  <a:srgbClr val="003B45"/>
                </a:solidFill>
              </a:rPr>
              <a:t>us</a:t>
            </a:r>
          </a:p>
          <a:p>
            <a:pPr algn="l"/>
            <a:endParaRPr lang="en-AU" dirty="0" smtClean="0">
              <a:solidFill>
                <a:srgbClr val="003B45"/>
              </a:solidFill>
            </a:endParaRPr>
          </a:p>
          <a:p>
            <a:pPr algn="l"/>
            <a:endParaRPr lang="en-AU" sz="2200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1365EB8-29D3-4517-9851-26B22E5056A0}"/>
              </a:ext>
            </a:extLst>
          </p:cNvPr>
          <p:cNvSpPr txBox="1">
            <a:spLocks/>
          </p:cNvSpPr>
          <p:nvPr/>
        </p:nvSpPr>
        <p:spPr>
          <a:xfrm>
            <a:off x="1513020" y="571500"/>
            <a:ext cx="9144000" cy="658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000" b="1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Sector 2019</a:t>
            </a:r>
            <a:endParaRPr lang="en-AU" sz="4000" b="1" dirty="0">
              <a:solidFill>
                <a:srgbClr val="003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476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AA4F3B-A74A-458D-B5FD-0A4419128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A76C66-5B37-4915-B70D-1FBA899CD6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73" y="5715593"/>
            <a:ext cx="6279967" cy="5709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694785-5A7C-4095-BDC4-0E0270288320}"/>
              </a:ext>
            </a:extLst>
          </p:cNvPr>
          <p:cNvSpPr/>
          <p:nvPr/>
        </p:nvSpPr>
        <p:spPr>
          <a:xfrm>
            <a:off x="430474" y="6424657"/>
            <a:ext cx="11335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Network: </a:t>
            </a:r>
            <a:r>
              <a:rPr lang="en-AU" sz="16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Sofitel Events </a:t>
            </a:r>
            <a:r>
              <a:rPr lang="en-AU" sz="1600" dirty="0" err="1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AU" sz="16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600" b="1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</a:t>
            </a:r>
            <a:r>
              <a:rPr lang="en-AU" sz="1600" dirty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TEQSA 		Join the conversation: #TEQSA2019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513478" y="627176"/>
            <a:ext cx="4021140" cy="5603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AU" sz="2200" b="1" dirty="0" smtClean="0">
                <a:solidFill>
                  <a:srgbClr val="003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TEQSA’s 28 Guidance Notes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Governance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Integrity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Leadership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Quality Assurance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a course of study that may lead to accreditation as a new course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Governance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Course Design (</a:t>
            </a:r>
            <a:r>
              <a:rPr lang="en-A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Learning Outcomes and Assessment)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Credit and Recognition of Prior Learning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629486" y="693311"/>
            <a:ext cx="3446506" cy="3955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9875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8038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7913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endParaRPr lang="en-A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Determining Professional Equivalence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Diversity and Equity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ELICOS Direct Entry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External Referencing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Assessment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Standing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Grievance and Complaint Handling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Joint and Dual Awards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Nested Courses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and Research Training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8191327" y="335519"/>
            <a:ext cx="3649746" cy="3955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9875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8038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7913" indent="-269875" algn="l" defTabSz="914400" rtl="0" eaLnBrk="1" latinLnBrk="0" hangingPunct="1">
              <a:lnSpc>
                <a:spcPts val="19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endParaRPr lang="en-A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endParaRPr lang="en-A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Staffing, Learning Resources and Educational Support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Technology-Enhanced Learning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TEQSA and the Australian Qualifications Framework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Third-Party Arrangement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Transnational Higher Education – Inbound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Varying a Period of Registration or Accreditation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 and Safety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Work-Integrated Learning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Workforce Planning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06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413985F3899E41ADC496A35B2A48EB" ma:contentTypeVersion="10" ma:contentTypeDescription="Create a new document." ma:contentTypeScope="" ma:versionID="28c0e7ec7504dd898c2fa59a667d7c9f">
  <xsd:schema xmlns:xsd="http://www.w3.org/2001/XMLSchema" xmlns:xs="http://www.w3.org/2001/XMLSchema" xmlns:p="http://schemas.microsoft.com/office/2006/metadata/properties" xmlns:ns2="d1caf7c9-40aa-4a1b-9f95-c4f7f99dcc8a" xmlns:ns3="0c728893-83cb-4031-968a-45866fea71a3" targetNamespace="http://schemas.microsoft.com/office/2006/metadata/properties" ma:root="true" ma:fieldsID="8ab1b46a6f7016874b27b64d953025e1" ns2:_="" ns3:_="">
    <xsd:import namespace="d1caf7c9-40aa-4a1b-9f95-c4f7f99dcc8a"/>
    <xsd:import namespace="0c728893-83cb-4031-968a-45866fea71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caf7c9-40aa-4a1b-9f95-c4f7f99dcc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28893-83cb-4031-968a-45866fea71a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105A63-7DB0-4BCA-BA46-818F9AFFBAE4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d1caf7c9-40aa-4a1b-9f95-c4f7f99dcc8a"/>
    <ds:schemaRef ds:uri="0c728893-83cb-4031-968a-45866fea71a3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E9B304-BFAC-477B-BA6A-141DD4E44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18783A-9A43-4990-A19A-27B2DB1D7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caf7c9-40aa-4a1b-9f95-c4f7f99dcc8a"/>
    <ds:schemaRef ds:uri="0c728893-83cb-4031-968a-45866fea7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592</Words>
  <Application>Microsoft Office PowerPoint</Application>
  <PresentationFormat>Widescreen</PresentationFormat>
  <Paragraphs>164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Plenary Session</vt:lpstr>
      <vt:lpstr>State of the Sector 2019 </vt:lpstr>
      <vt:lpstr>State of the Sector 2019 </vt:lpstr>
      <vt:lpstr>State of the Sector 2019 </vt:lpstr>
      <vt:lpstr>Plenary Session</vt:lpstr>
      <vt:lpstr>State of the Sector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TEQSA Conference 2019 - Anthony McClaran</dc:title>
  <dc:creator>Alyssa Hoffmann</dc:creator>
  <cp:lastModifiedBy>Hewitt-McManus, Tom</cp:lastModifiedBy>
  <cp:revision>21</cp:revision>
  <dcterms:created xsi:type="dcterms:W3CDTF">2019-07-30T06:11:23Z</dcterms:created>
  <dcterms:modified xsi:type="dcterms:W3CDTF">2019-12-19T04:31:05Z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0x01010095413985F3899E41ADC496A35B2A48EB</vt:lpwstr>
  </property>
</Properties>
</file>