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8" r:id="rId5"/>
    <p:sldId id="397" r:id="rId6"/>
    <p:sldId id="260" r:id="rId7"/>
    <p:sldId id="369" r:id="rId8"/>
    <p:sldId id="370" r:id="rId9"/>
    <p:sldId id="396" r:id="rId10"/>
    <p:sldId id="259" r:id="rId11"/>
    <p:sldId id="316" r:id="rId12"/>
    <p:sldId id="372" r:id="rId13"/>
    <p:sldId id="388" r:id="rId14"/>
    <p:sldId id="398" r:id="rId15"/>
    <p:sldId id="334" r:id="rId16"/>
    <p:sldId id="374" r:id="rId17"/>
    <p:sldId id="363" r:id="rId18"/>
    <p:sldId id="367" r:id="rId19"/>
    <p:sldId id="301" r:id="rId20"/>
    <p:sldId id="368" r:id="rId21"/>
    <p:sldId id="327" r:id="rId22"/>
    <p:sldId id="333" r:id="rId23"/>
    <p:sldId id="373" r:id="rId24"/>
    <p:sldId id="335" r:id="rId25"/>
    <p:sldId id="376" r:id="rId26"/>
    <p:sldId id="400" r:id="rId27"/>
    <p:sldId id="401" r:id="rId28"/>
    <p:sldId id="375" r:id="rId29"/>
    <p:sldId id="377" r:id="rId30"/>
    <p:sldId id="378" r:id="rId31"/>
    <p:sldId id="379" r:id="rId32"/>
    <p:sldId id="380" r:id="rId33"/>
    <p:sldId id="381" r:id="rId34"/>
    <p:sldId id="382" r:id="rId35"/>
    <p:sldId id="383" r:id="rId36"/>
    <p:sldId id="384" r:id="rId37"/>
    <p:sldId id="386" r:id="rId38"/>
    <p:sldId id="387" r:id="rId39"/>
    <p:sldId id="302" r:id="rId40"/>
    <p:sldId id="389" r:id="rId41"/>
    <p:sldId id="39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68012" autoAdjust="0"/>
  </p:normalViewPr>
  <p:slideViewPr>
    <p:cSldViewPr snapToGrid="0" showGuides="1">
      <p:cViewPr varScale="1">
        <p:scale>
          <a:sx n="86" d="100"/>
          <a:sy n="86" d="100"/>
        </p:scale>
        <p:origin x="2142" y="8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6" d="100"/>
          <a:sy n="96" d="100"/>
        </p:scale>
        <p:origin x="364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4276F-3BC1-4A93-A4E4-4D24439F56E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AU"/>
        </a:p>
      </dgm:t>
    </dgm:pt>
    <dgm:pt modelId="{F163FD2C-333B-4080-8BE5-BCFA6D97AC3A}">
      <dgm:prSet phldrT="[Text]"/>
      <dgm:spPr/>
      <dgm:t>
        <a:bodyPr/>
        <a:lstStyle/>
        <a:p>
          <a:r>
            <a:rPr lang="en-AU" dirty="0"/>
            <a:t>Data is collected, validated and stored</a:t>
          </a:r>
        </a:p>
      </dgm:t>
    </dgm:pt>
    <dgm:pt modelId="{1CD0D89B-BA0F-4FCC-AA6C-979A550C55F0}" type="parTrans" cxnId="{252FFC51-748C-4E10-8C3B-EE7570FA29B3}">
      <dgm:prSet/>
      <dgm:spPr/>
      <dgm:t>
        <a:bodyPr/>
        <a:lstStyle/>
        <a:p>
          <a:endParaRPr lang="en-AU"/>
        </a:p>
      </dgm:t>
    </dgm:pt>
    <dgm:pt modelId="{34C7BD6B-87BC-4D31-AF93-8D89B252B91E}" type="sibTrans" cxnId="{252FFC51-748C-4E10-8C3B-EE7570FA29B3}">
      <dgm:prSet/>
      <dgm:spPr/>
      <dgm:t>
        <a:bodyPr/>
        <a:lstStyle/>
        <a:p>
          <a:endParaRPr lang="en-AU"/>
        </a:p>
      </dgm:t>
    </dgm:pt>
    <dgm:pt modelId="{8B82EA77-CBD5-4085-ABFA-F29318CCB853}">
      <dgm:prSet phldrT="[Text]"/>
      <dgm:spPr/>
      <dgm:t>
        <a:bodyPr/>
        <a:lstStyle/>
        <a:p>
          <a:r>
            <a:rPr lang="en-AU" dirty="0"/>
            <a:t>Pre-cycle preparation</a:t>
          </a:r>
        </a:p>
      </dgm:t>
    </dgm:pt>
    <dgm:pt modelId="{CB82F953-0354-46D0-937E-A5A878CC0EF7}" type="parTrans" cxnId="{377C125B-E0D1-4C71-B2F2-614965339FD4}">
      <dgm:prSet/>
      <dgm:spPr/>
      <dgm:t>
        <a:bodyPr/>
        <a:lstStyle/>
        <a:p>
          <a:endParaRPr lang="en-AU"/>
        </a:p>
      </dgm:t>
    </dgm:pt>
    <dgm:pt modelId="{0807B6D8-B6D5-42A4-B64C-465E474C148E}" type="sibTrans" cxnId="{377C125B-E0D1-4C71-B2F2-614965339FD4}">
      <dgm:prSet/>
      <dgm:spPr/>
      <dgm:t>
        <a:bodyPr/>
        <a:lstStyle/>
        <a:p>
          <a:endParaRPr lang="en-AU"/>
        </a:p>
      </dgm:t>
    </dgm:pt>
    <dgm:pt modelId="{DDE673F7-D48E-4095-AE52-8B79463D2A76}">
      <dgm:prSet phldrT="[Text]"/>
      <dgm:spPr/>
      <dgm:t>
        <a:bodyPr/>
        <a:lstStyle/>
        <a:p>
          <a:r>
            <a:rPr lang="en-AU" dirty="0"/>
            <a:t>Risk Assessment cycle undertaken</a:t>
          </a:r>
        </a:p>
      </dgm:t>
    </dgm:pt>
    <dgm:pt modelId="{4BB9492C-40BC-41A3-9183-5FE9F864ED7C}" type="parTrans" cxnId="{BA745D14-161B-4A79-901B-7FACE25D59F0}">
      <dgm:prSet/>
      <dgm:spPr/>
      <dgm:t>
        <a:bodyPr/>
        <a:lstStyle/>
        <a:p>
          <a:endParaRPr lang="en-AU"/>
        </a:p>
      </dgm:t>
    </dgm:pt>
    <dgm:pt modelId="{2D899910-11B4-4468-BD6A-0B8A692A2C6F}" type="sibTrans" cxnId="{BA745D14-161B-4A79-901B-7FACE25D59F0}">
      <dgm:prSet/>
      <dgm:spPr/>
      <dgm:t>
        <a:bodyPr/>
        <a:lstStyle/>
        <a:p>
          <a:endParaRPr lang="en-AU"/>
        </a:p>
      </dgm:t>
    </dgm:pt>
    <dgm:pt modelId="{B7D88E94-ED4E-47B4-A5C2-5723BF755E33}">
      <dgm:prSet/>
      <dgm:spPr/>
      <dgm:t>
        <a:bodyPr/>
        <a:lstStyle/>
        <a:p>
          <a:r>
            <a:rPr lang="en-AU" dirty="0"/>
            <a:t>Post cycle analysis</a:t>
          </a:r>
        </a:p>
      </dgm:t>
    </dgm:pt>
    <dgm:pt modelId="{8C33491E-794D-4120-9294-22BA3721F2A4}" type="parTrans" cxnId="{81737484-6977-4B72-A5C6-748CC0343879}">
      <dgm:prSet/>
      <dgm:spPr/>
      <dgm:t>
        <a:bodyPr/>
        <a:lstStyle/>
        <a:p>
          <a:endParaRPr lang="en-AU"/>
        </a:p>
      </dgm:t>
    </dgm:pt>
    <dgm:pt modelId="{6A45DC8F-139B-4733-BA2F-74F8938AD0EE}" type="sibTrans" cxnId="{81737484-6977-4B72-A5C6-748CC0343879}">
      <dgm:prSet/>
      <dgm:spPr/>
      <dgm:t>
        <a:bodyPr/>
        <a:lstStyle/>
        <a:p>
          <a:endParaRPr lang="en-AU"/>
        </a:p>
      </dgm:t>
    </dgm:pt>
    <dgm:pt modelId="{FEF7E245-4ADF-46EC-9AD1-14433B06D4D1}">
      <dgm:prSet/>
      <dgm:spPr/>
      <dgm:t>
        <a:bodyPr/>
        <a:lstStyle/>
        <a:p>
          <a:r>
            <a:rPr lang="en-AU" dirty="0"/>
            <a:t>Continuous system improvement</a:t>
          </a:r>
        </a:p>
      </dgm:t>
    </dgm:pt>
    <dgm:pt modelId="{0DE1E79E-21A7-4E7B-A35B-A6CDA4CC06B7}" type="parTrans" cxnId="{8817AE2E-E22A-4C7A-BFEF-D2CD9F2D8219}">
      <dgm:prSet/>
      <dgm:spPr/>
      <dgm:t>
        <a:bodyPr/>
        <a:lstStyle/>
        <a:p>
          <a:endParaRPr lang="en-AU"/>
        </a:p>
      </dgm:t>
    </dgm:pt>
    <dgm:pt modelId="{87B69772-F6B7-4D56-BD22-64AB84D113B1}" type="sibTrans" cxnId="{8817AE2E-E22A-4C7A-BFEF-D2CD9F2D8219}">
      <dgm:prSet/>
      <dgm:spPr/>
      <dgm:t>
        <a:bodyPr/>
        <a:lstStyle/>
        <a:p>
          <a:endParaRPr lang="en-AU"/>
        </a:p>
      </dgm:t>
    </dgm:pt>
    <dgm:pt modelId="{DD1648DB-E39F-45D7-B9AE-F4C64FE5A8D7}" type="pres">
      <dgm:prSet presAssocID="{6DC4276F-3BC1-4A93-A4E4-4D24439F56E9}" presName="cycle" presStyleCnt="0">
        <dgm:presLayoutVars>
          <dgm:dir/>
          <dgm:resizeHandles val="exact"/>
        </dgm:presLayoutVars>
      </dgm:prSet>
      <dgm:spPr/>
      <dgm:t>
        <a:bodyPr/>
        <a:lstStyle/>
        <a:p>
          <a:endParaRPr lang="en-US"/>
        </a:p>
      </dgm:t>
    </dgm:pt>
    <dgm:pt modelId="{F43B057D-49F5-4A1C-8384-C13B55B4C7C8}" type="pres">
      <dgm:prSet presAssocID="{F163FD2C-333B-4080-8BE5-BCFA6D97AC3A}" presName="node" presStyleLbl="node1" presStyleIdx="0" presStyleCnt="5">
        <dgm:presLayoutVars>
          <dgm:bulletEnabled val="1"/>
        </dgm:presLayoutVars>
      </dgm:prSet>
      <dgm:spPr/>
      <dgm:t>
        <a:bodyPr/>
        <a:lstStyle/>
        <a:p>
          <a:endParaRPr lang="en-US"/>
        </a:p>
      </dgm:t>
    </dgm:pt>
    <dgm:pt modelId="{C6507048-E299-4C9A-B214-BC615A95E1EB}" type="pres">
      <dgm:prSet presAssocID="{F163FD2C-333B-4080-8BE5-BCFA6D97AC3A}" presName="spNode" presStyleCnt="0"/>
      <dgm:spPr/>
    </dgm:pt>
    <dgm:pt modelId="{A05DD6FA-0C32-4B50-8CB4-646E1E26DFF6}" type="pres">
      <dgm:prSet presAssocID="{34C7BD6B-87BC-4D31-AF93-8D89B252B91E}" presName="sibTrans" presStyleLbl="sibTrans1D1" presStyleIdx="0" presStyleCnt="5"/>
      <dgm:spPr/>
      <dgm:t>
        <a:bodyPr/>
        <a:lstStyle/>
        <a:p>
          <a:endParaRPr lang="en-US"/>
        </a:p>
      </dgm:t>
    </dgm:pt>
    <dgm:pt modelId="{88F011F5-8DDB-4BB7-8875-1175F1AD5C62}" type="pres">
      <dgm:prSet presAssocID="{8B82EA77-CBD5-4085-ABFA-F29318CCB853}" presName="node" presStyleLbl="node1" presStyleIdx="1" presStyleCnt="5">
        <dgm:presLayoutVars>
          <dgm:bulletEnabled val="1"/>
        </dgm:presLayoutVars>
      </dgm:prSet>
      <dgm:spPr/>
      <dgm:t>
        <a:bodyPr/>
        <a:lstStyle/>
        <a:p>
          <a:endParaRPr lang="en-US"/>
        </a:p>
      </dgm:t>
    </dgm:pt>
    <dgm:pt modelId="{362520A1-E57D-4A91-A156-DEF127E11938}" type="pres">
      <dgm:prSet presAssocID="{8B82EA77-CBD5-4085-ABFA-F29318CCB853}" presName="spNode" presStyleCnt="0"/>
      <dgm:spPr/>
    </dgm:pt>
    <dgm:pt modelId="{38F9EBF4-E48E-4E6C-8545-2126AC43BC87}" type="pres">
      <dgm:prSet presAssocID="{0807B6D8-B6D5-42A4-B64C-465E474C148E}" presName="sibTrans" presStyleLbl="sibTrans1D1" presStyleIdx="1" presStyleCnt="5"/>
      <dgm:spPr/>
      <dgm:t>
        <a:bodyPr/>
        <a:lstStyle/>
        <a:p>
          <a:endParaRPr lang="en-US"/>
        </a:p>
      </dgm:t>
    </dgm:pt>
    <dgm:pt modelId="{7459B324-66B8-4526-A886-C13D67E3E1FB}" type="pres">
      <dgm:prSet presAssocID="{DDE673F7-D48E-4095-AE52-8B79463D2A76}" presName="node" presStyleLbl="node1" presStyleIdx="2" presStyleCnt="5">
        <dgm:presLayoutVars>
          <dgm:bulletEnabled val="1"/>
        </dgm:presLayoutVars>
      </dgm:prSet>
      <dgm:spPr/>
      <dgm:t>
        <a:bodyPr/>
        <a:lstStyle/>
        <a:p>
          <a:endParaRPr lang="en-US"/>
        </a:p>
      </dgm:t>
    </dgm:pt>
    <dgm:pt modelId="{F0ECD3C7-2CDE-4D40-AE9C-B20BB7862455}" type="pres">
      <dgm:prSet presAssocID="{DDE673F7-D48E-4095-AE52-8B79463D2A76}" presName="spNode" presStyleCnt="0"/>
      <dgm:spPr/>
    </dgm:pt>
    <dgm:pt modelId="{E3EAB08D-F299-4DB3-AD47-976B878D63F9}" type="pres">
      <dgm:prSet presAssocID="{2D899910-11B4-4468-BD6A-0B8A692A2C6F}" presName="sibTrans" presStyleLbl="sibTrans1D1" presStyleIdx="2" presStyleCnt="5"/>
      <dgm:spPr/>
      <dgm:t>
        <a:bodyPr/>
        <a:lstStyle/>
        <a:p>
          <a:endParaRPr lang="en-US"/>
        </a:p>
      </dgm:t>
    </dgm:pt>
    <dgm:pt modelId="{75B8BE68-0F32-4DC0-9B44-4BEE3EA2DBAA}" type="pres">
      <dgm:prSet presAssocID="{B7D88E94-ED4E-47B4-A5C2-5723BF755E33}" presName="node" presStyleLbl="node1" presStyleIdx="3" presStyleCnt="5">
        <dgm:presLayoutVars>
          <dgm:bulletEnabled val="1"/>
        </dgm:presLayoutVars>
      </dgm:prSet>
      <dgm:spPr/>
      <dgm:t>
        <a:bodyPr/>
        <a:lstStyle/>
        <a:p>
          <a:endParaRPr lang="en-US"/>
        </a:p>
      </dgm:t>
    </dgm:pt>
    <dgm:pt modelId="{D53EFB40-5B23-4415-962A-3665BCB27F6A}" type="pres">
      <dgm:prSet presAssocID="{B7D88E94-ED4E-47B4-A5C2-5723BF755E33}" presName="spNode" presStyleCnt="0"/>
      <dgm:spPr/>
    </dgm:pt>
    <dgm:pt modelId="{3D329C4F-6ED9-4353-B862-9AC9C097A64B}" type="pres">
      <dgm:prSet presAssocID="{6A45DC8F-139B-4733-BA2F-74F8938AD0EE}" presName="sibTrans" presStyleLbl="sibTrans1D1" presStyleIdx="3" presStyleCnt="5"/>
      <dgm:spPr/>
      <dgm:t>
        <a:bodyPr/>
        <a:lstStyle/>
        <a:p>
          <a:endParaRPr lang="en-US"/>
        </a:p>
      </dgm:t>
    </dgm:pt>
    <dgm:pt modelId="{A56EB66A-AA14-42FE-8B20-06D7D301AF1D}" type="pres">
      <dgm:prSet presAssocID="{FEF7E245-4ADF-46EC-9AD1-14433B06D4D1}" presName="node" presStyleLbl="node1" presStyleIdx="4" presStyleCnt="5">
        <dgm:presLayoutVars>
          <dgm:bulletEnabled val="1"/>
        </dgm:presLayoutVars>
      </dgm:prSet>
      <dgm:spPr/>
      <dgm:t>
        <a:bodyPr/>
        <a:lstStyle/>
        <a:p>
          <a:endParaRPr lang="en-US"/>
        </a:p>
      </dgm:t>
    </dgm:pt>
    <dgm:pt modelId="{498AF2F8-6A4D-4D2E-A861-9E1E2D559AF6}" type="pres">
      <dgm:prSet presAssocID="{FEF7E245-4ADF-46EC-9AD1-14433B06D4D1}" presName="spNode" presStyleCnt="0"/>
      <dgm:spPr/>
    </dgm:pt>
    <dgm:pt modelId="{0B77CF7F-ABFD-409D-9C48-9CF0710A146E}" type="pres">
      <dgm:prSet presAssocID="{87B69772-F6B7-4D56-BD22-64AB84D113B1}" presName="sibTrans" presStyleLbl="sibTrans1D1" presStyleIdx="4" presStyleCnt="5"/>
      <dgm:spPr/>
      <dgm:t>
        <a:bodyPr/>
        <a:lstStyle/>
        <a:p>
          <a:endParaRPr lang="en-US"/>
        </a:p>
      </dgm:t>
    </dgm:pt>
  </dgm:ptLst>
  <dgm:cxnLst>
    <dgm:cxn modelId="{2239193E-A0AB-40C4-A9BD-5E75CCE47691}" type="presOf" srcId="{0807B6D8-B6D5-42A4-B64C-465E474C148E}" destId="{38F9EBF4-E48E-4E6C-8545-2126AC43BC87}" srcOrd="0" destOrd="0" presId="urn:microsoft.com/office/officeart/2005/8/layout/cycle5"/>
    <dgm:cxn modelId="{1B2F79C4-6FEC-4D78-BA63-D36DA934EB52}" type="presOf" srcId="{DDE673F7-D48E-4095-AE52-8B79463D2A76}" destId="{7459B324-66B8-4526-A886-C13D67E3E1FB}" srcOrd="0" destOrd="0" presId="urn:microsoft.com/office/officeart/2005/8/layout/cycle5"/>
    <dgm:cxn modelId="{1B9ED211-EE43-4893-B1F4-40DAFCA33A9C}" type="presOf" srcId="{2D899910-11B4-4468-BD6A-0B8A692A2C6F}" destId="{E3EAB08D-F299-4DB3-AD47-976B878D63F9}" srcOrd="0" destOrd="0" presId="urn:microsoft.com/office/officeart/2005/8/layout/cycle5"/>
    <dgm:cxn modelId="{BA745D14-161B-4A79-901B-7FACE25D59F0}" srcId="{6DC4276F-3BC1-4A93-A4E4-4D24439F56E9}" destId="{DDE673F7-D48E-4095-AE52-8B79463D2A76}" srcOrd="2" destOrd="0" parTransId="{4BB9492C-40BC-41A3-9183-5FE9F864ED7C}" sibTransId="{2D899910-11B4-4468-BD6A-0B8A692A2C6F}"/>
    <dgm:cxn modelId="{81737484-6977-4B72-A5C6-748CC0343879}" srcId="{6DC4276F-3BC1-4A93-A4E4-4D24439F56E9}" destId="{B7D88E94-ED4E-47B4-A5C2-5723BF755E33}" srcOrd="3" destOrd="0" parTransId="{8C33491E-794D-4120-9294-22BA3721F2A4}" sibTransId="{6A45DC8F-139B-4733-BA2F-74F8938AD0EE}"/>
    <dgm:cxn modelId="{D04E69A0-711C-44A2-8125-29EB4CF9FD0A}" type="presOf" srcId="{87B69772-F6B7-4D56-BD22-64AB84D113B1}" destId="{0B77CF7F-ABFD-409D-9C48-9CF0710A146E}" srcOrd="0" destOrd="0" presId="urn:microsoft.com/office/officeart/2005/8/layout/cycle5"/>
    <dgm:cxn modelId="{B7169CCB-B9B4-4D2B-BE8E-AD03B7AE83D9}" type="presOf" srcId="{F163FD2C-333B-4080-8BE5-BCFA6D97AC3A}" destId="{F43B057D-49F5-4A1C-8384-C13B55B4C7C8}" srcOrd="0" destOrd="0" presId="urn:microsoft.com/office/officeart/2005/8/layout/cycle5"/>
    <dgm:cxn modelId="{7A7B783A-3450-4FEA-9ED3-8EBA6B2F29DE}" type="presOf" srcId="{6A45DC8F-139B-4733-BA2F-74F8938AD0EE}" destId="{3D329C4F-6ED9-4353-B862-9AC9C097A64B}" srcOrd="0" destOrd="0" presId="urn:microsoft.com/office/officeart/2005/8/layout/cycle5"/>
    <dgm:cxn modelId="{545C69C2-0D88-4627-BB60-F15E6B711300}" type="presOf" srcId="{34C7BD6B-87BC-4D31-AF93-8D89B252B91E}" destId="{A05DD6FA-0C32-4B50-8CB4-646E1E26DFF6}" srcOrd="0" destOrd="0" presId="urn:microsoft.com/office/officeart/2005/8/layout/cycle5"/>
    <dgm:cxn modelId="{377C125B-E0D1-4C71-B2F2-614965339FD4}" srcId="{6DC4276F-3BC1-4A93-A4E4-4D24439F56E9}" destId="{8B82EA77-CBD5-4085-ABFA-F29318CCB853}" srcOrd="1" destOrd="0" parTransId="{CB82F953-0354-46D0-937E-A5A878CC0EF7}" sibTransId="{0807B6D8-B6D5-42A4-B64C-465E474C148E}"/>
    <dgm:cxn modelId="{252FFC51-748C-4E10-8C3B-EE7570FA29B3}" srcId="{6DC4276F-3BC1-4A93-A4E4-4D24439F56E9}" destId="{F163FD2C-333B-4080-8BE5-BCFA6D97AC3A}" srcOrd="0" destOrd="0" parTransId="{1CD0D89B-BA0F-4FCC-AA6C-979A550C55F0}" sibTransId="{34C7BD6B-87BC-4D31-AF93-8D89B252B91E}"/>
    <dgm:cxn modelId="{7928F528-442D-4A36-B469-C6A05F656FCD}" type="presOf" srcId="{FEF7E245-4ADF-46EC-9AD1-14433B06D4D1}" destId="{A56EB66A-AA14-42FE-8B20-06D7D301AF1D}" srcOrd="0" destOrd="0" presId="urn:microsoft.com/office/officeart/2005/8/layout/cycle5"/>
    <dgm:cxn modelId="{74746969-D16E-4AFE-A574-4A9E44DD0F22}" type="presOf" srcId="{8B82EA77-CBD5-4085-ABFA-F29318CCB853}" destId="{88F011F5-8DDB-4BB7-8875-1175F1AD5C62}" srcOrd="0" destOrd="0" presId="urn:microsoft.com/office/officeart/2005/8/layout/cycle5"/>
    <dgm:cxn modelId="{8C6AA69F-7536-4021-9CC8-2492DDFB7304}" type="presOf" srcId="{6DC4276F-3BC1-4A93-A4E4-4D24439F56E9}" destId="{DD1648DB-E39F-45D7-B9AE-F4C64FE5A8D7}" srcOrd="0" destOrd="0" presId="urn:microsoft.com/office/officeart/2005/8/layout/cycle5"/>
    <dgm:cxn modelId="{8817AE2E-E22A-4C7A-BFEF-D2CD9F2D8219}" srcId="{6DC4276F-3BC1-4A93-A4E4-4D24439F56E9}" destId="{FEF7E245-4ADF-46EC-9AD1-14433B06D4D1}" srcOrd="4" destOrd="0" parTransId="{0DE1E79E-21A7-4E7B-A35B-A6CDA4CC06B7}" sibTransId="{87B69772-F6B7-4D56-BD22-64AB84D113B1}"/>
    <dgm:cxn modelId="{E09BE34B-E679-41D5-B7B1-4BB58423168C}" type="presOf" srcId="{B7D88E94-ED4E-47B4-A5C2-5723BF755E33}" destId="{75B8BE68-0F32-4DC0-9B44-4BEE3EA2DBAA}" srcOrd="0" destOrd="0" presId="urn:microsoft.com/office/officeart/2005/8/layout/cycle5"/>
    <dgm:cxn modelId="{2B06B2CE-43C5-4CB9-AAF8-D50EE351BC4A}" type="presParOf" srcId="{DD1648DB-E39F-45D7-B9AE-F4C64FE5A8D7}" destId="{F43B057D-49F5-4A1C-8384-C13B55B4C7C8}" srcOrd="0" destOrd="0" presId="urn:microsoft.com/office/officeart/2005/8/layout/cycle5"/>
    <dgm:cxn modelId="{32A92B51-AA47-44F7-B88A-FAD637201C1A}" type="presParOf" srcId="{DD1648DB-E39F-45D7-B9AE-F4C64FE5A8D7}" destId="{C6507048-E299-4C9A-B214-BC615A95E1EB}" srcOrd="1" destOrd="0" presId="urn:microsoft.com/office/officeart/2005/8/layout/cycle5"/>
    <dgm:cxn modelId="{F542A681-C52B-47D8-A337-BD0D7B891C58}" type="presParOf" srcId="{DD1648DB-E39F-45D7-B9AE-F4C64FE5A8D7}" destId="{A05DD6FA-0C32-4B50-8CB4-646E1E26DFF6}" srcOrd="2" destOrd="0" presId="urn:microsoft.com/office/officeart/2005/8/layout/cycle5"/>
    <dgm:cxn modelId="{3FD2450F-F32C-48EC-BEE8-B2557844903C}" type="presParOf" srcId="{DD1648DB-E39F-45D7-B9AE-F4C64FE5A8D7}" destId="{88F011F5-8DDB-4BB7-8875-1175F1AD5C62}" srcOrd="3" destOrd="0" presId="urn:microsoft.com/office/officeart/2005/8/layout/cycle5"/>
    <dgm:cxn modelId="{A0C1E6CF-BF86-4395-A38F-C683FF2E1A83}" type="presParOf" srcId="{DD1648DB-E39F-45D7-B9AE-F4C64FE5A8D7}" destId="{362520A1-E57D-4A91-A156-DEF127E11938}" srcOrd="4" destOrd="0" presId="urn:microsoft.com/office/officeart/2005/8/layout/cycle5"/>
    <dgm:cxn modelId="{65261F78-D051-4E6D-B70F-8C4AB2F4D377}" type="presParOf" srcId="{DD1648DB-E39F-45D7-B9AE-F4C64FE5A8D7}" destId="{38F9EBF4-E48E-4E6C-8545-2126AC43BC87}" srcOrd="5" destOrd="0" presId="urn:microsoft.com/office/officeart/2005/8/layout/cycle5"/>
    <dgm:cxn modelId="{5785F9CE-E6CA-4F73-89F4-D9C62E49431B}" type="presParOf" srcId="{DD1648DB-E39F-45D7-B9AE-F4C64FE5A8D7}" destId="{7459B324-66B8-4526-A886-C13D67E3E1FB}" srcOrd="6" destOrd="0" presId="urn:microsoft.com/office/officeart/2005/8/layout/cycle5"/>
    <dgm:cxn modelId="{6976611F-12CF-43CE-8BCB-EFD093597493}" type="presParOf" srcId="{DD1648DB-E39F-45D7-B9AE-F4C64FE5A8D7}" destId="{F0ECD3C7-2CDE-4D40-AE9C-B20BB7862455}" srcOrd="7" destOrd="0" presId="urn:microsoft.com/office/officeart/2005/8/layout/cycle5"/>
    <dgm:cxn modelId="{A004B6E4-28CB-4E94-9861-82CD0CAAE1A8}" type="presParOf" srcId="{DD1648DB-E39F-45D7-B9AE-F4C64FE5A8D7}" destId="{E3EAB08D-F299-4DB3-AD47-976B878D63F9}" srcOrd="8" destOrd="0" presId="urn:microsoft.com/office/officeart/2005/8/layout/cycle5"/>
    <dgm:cxn modelId="{CCB0D62C-DC19-4120-826F-D97F515BD28D}" type="presParOf" srcId="{DD1648DB-E39F-45D7-B9AE-F4C64FE5A8D7}" destId="{75B8BE68-0F32-4DC0-9B44-4BEE3EA2DBAA}" srcOrd="9" destOrd="0" presId="urn:microsoft.com/office/officeart/2005/8/layout/cycle5"/>
    <dgm:cxn modelId="{316A33AC-DCDF-46D8-BE6D-FA7B67ACEEF6}" type="presParOf" srcId="{DD1648DB-E39F-45D7-B9AE-F4C64FE5A8D7}" destId="{D53EFB40-5B23-4415-962A-3665BCB27F6A}" srcOrd="10" destOrd="0" presId="urn:microsoft.com/office/officeart/2005/8/layout/cycle5"/>
    <dgm:cxn modelId="{598B68B9-4748-475B-942D-D143A732F628}" type="presParOf" srcId="{DD1648DB-E39F-45D7-B9AE-F4C64FE5A8D7}" destId="{3D329C4F-6ED9-4353-B862-9AC9C097A64B}" srcOrd="11" destOrd="0" presId="urn:microsoft.com/office/officeart/2005/8/layout/cycle5"/>
    <dgm:cxn modelId="{1976BF57-900D-4CAA-9EFE-81E06DC33DF0}" type="presParOf" srcId="{DD1648DB-E39F-45D7-B9AE-F4C64FE5A8D7}" destId="{A56EB66A-AA14-42FE-8B20-06D7D301AF1D}" srcOrd="12" destOrd="0" presId="urn:microsoft.com/office/officeart/2005/8/layout/cycle5"/>
    <dgm:cxn modelId="{449C7648-620A-4805-A10E-4448C5352B34}" type="presParOf" srcId="{DD1648DB-E39F-45D7-B9AE-F4C64FE5A8D7}" destId="{498AF2F8-6A4D-4D2E-A861-9E1E2D559AF6}" srcOrd="13" destOrd="0" presId="urn:microsoft.com/office/officeart/2005/8/layout/cycle5"/>
    <dgm:cxn modelId="{1F9E3937-A3ED-4F19-950B-4EF306647B58}" type="presParOf" srcId="{DD1648DB-E39F-45D7-B9AE-F4C64FE5A8D7}" destId="{0B77CF7F-ABFD-409D-9C48-9CF0710A146E}"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BA6D12-DA8A-4189-A58A-D3AD91AC234B}"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GB"/>
        </a:p>
      </dgm:t>
    </dgm:pt>
    <dgm:pt modelId="{7CB97D1A-F67A-4362-A842-5CBEBEE45DE8}">
      <dgm:prSet phldrT="[Text]" custT="1"/>
      <dgm:spPr>
        <a:solidFill>
          <a:schemeClr val="accent3">
            <a:lumMod val="60000"/>
            <a:lumOff val="40000"/>
          </a:schemeClr>
        </a:solidFill>
      </dgm:spPr>
      <dgm:t>
        <a:bodyPr/>
        <a:lstStyle/>
        <a:p>
          <a:r>
            <a:rPr lang="en-AU" sz="2400" dirty="0">
              <a:solidFill>
                <a:schemeClr val="tx1"/>
              </a:solidFill>
            </a:rPr>
            <a:t>Risk</a:t>
          </a:r>
        </a:p>
        <a:p>
          <a:r>
            <a:rPr lang="en-AU" sz="2400" dirty="0">
              <a:solidFill>
                <a:schemeClr val="tx1"/>
              </a:solidFill>
            </a:rPr>
            <a:t>Rating</a:t>
          </a:r>
          <a:endParaRPr lang="en-GB" sz="3200" dirty="0">
            <a:solidFill>
              <a:schemeClr val="tx1"/>
            </a:solidFill>
          </a:endParaRPr>
        </a:p>
      </dgm:t>
    </dgm:pt>
    <dgm:pt modelId="{CBF35866-7310-418E-967E-1B096CA3EFE2}" type="parTrans" cxnId="{534723CB-9602-4427-8C59-DC44761F1A15}">
      <dgm:prSet/>
      <dgm:spPr/>
      <dgm:t>
        <a:bodyPr/>
        <a:lstStyle/>
        <a:p>
          <a:endParaRPr lang="en-GB" sz="1400"/>
        </a:p>
      </dgm:t>
    </dgm:pt>
    <dgm:pt modelId="{3ED14461-DB52-49AE-8029-2C7E381C0288}" type="sibTrans" cxnId="{534723CB-9602-4427-8C59-DC44761F1A15}">
      <dgm:prSet/>
      <dgm:spPr/>
      <dgm:t>
        <a:bodyPr/>
        <a:lstStyle/>
        <a:p>
          <a:endParaRPr lang="en-GB" sz="1400"/>
        </a:p>
      </dgm:t>
    </dgm:pt>
    <dgm:pt modelId="{5AD58C72-0F33-4680-A2EA-FD475168565B}">
      <dgm:prSet phldrT="[Text]" custT="1"/>
      <dgm:spPr/>
      <dgm:t>
        <a:bodyPr/>
        <a:lstStyle/>
        <a:p>
          <a:r>
            <a:rPr lang="en-AU" sz="2000" dirty="0"/>
            <a:t>Context</a:t>
          </a:r>
          <a:endParaRPr lang="en-GB" sz="2000" dirty="0"/>
        </a:p>
      </dgm:t>
    </dgm:pt>
    <dgm:pt modelId="{A75D6D29-A054-4D77-BD60-D91D5BB3F433}" type="parTrans" cxnId="{6EF61163-B3B1-4E96-B563-3CAAC08C1C58}">
      <dgm:prSet/>
      <dgm:spPr/>
      <dgm:t>
        <a:bodyPr/>
        <a:lstStyle/>
        <a:p>
          <a:endParaRPr lang="en-GB" sz="1400"/>
        </a:p>
      </dgm:t>
    </dgm:pt>
    <dgm:pt modelId="{ABD31016-6BD6-42B5-812C-100A0587F568}" type="sibTrans" cxnId="{6EF61163-B3B1-4E96-B563-3CAAC08C1C58}">
      <dgm:prSet/>
      <dgm:spPr/>
      <dgm:t>
        <a:bodyPr/>
        <a:lstStyle/>
        <a:p>
          <a:endParaRPr lang="en-GB" sz="1400"/>
        </a:p>
      </dgm:t>
    </dgm:pt>
    <dgm:pt modelId="{DADEFA63-B387-4654-B766-DBF0874166F9}">
      <dgm:prSet phldrT="[Text]" custT="1"/>
      <dgm:spPr/>
      <dgm:t>
        <a:bodyPr/>
        <a:lstStyle/>
        <a:p>
          <a:r>
            <a:rPr lang="en-AU" sz="2000" dirty="0"/>
            <a:t>Regulatory History</a:t>
          </a:r>
          <a:endParaRPr lang="en-GB" sz="2000" dirty="0"/>
        </a:p>
      </dgm:t>
    </dgm:pt>
    <dgm:pt modelId="{8FAE92CB-98C2-4361-8894-66E8FC107CEF}" type="parTrans" cxnId="{337B1672-C956-4285-BBFA-CEA9FEC2612A}">
      <dgm:prSet/>
      <dgm:spPr/>
      <dgm:t>
        <a:bodyPr/>
        <a:lstStyle/>
        <a:p>
          <a:endParaRPr lang="en-GB" sz="1400"/>
        </a:p>
      </dgm:t>
    </dgm:pt>
    <dgm:pt modelId="{DA2706A9-B4BF-4425-9BD4-FAF569874937}" type="sibTrans" cxnId="{337B1672-C956-4285-BBFA-CEA9FEC2612A}">
      <dgm:prSet/>
      <dgm:spPr/>
      <dgm:t>
        <a:bodyPr/>
        <a:lstStyle/>
        <a:p>
          <a:endParaRPr lang="en-GB" sz="1400"/>
        </a:p>
      </dgm:t>
    </dgm:pt>
    <dgm:pt modelId="{9D789ED3-09DB-42AC-9EFC-A91C0CB4055E}">
      <dgm:prSet phldrT="[Text]" custT="1"/>
      <dgm:spPr/>
      <dgm:t>
        <a:bodyPr/>
        <a:lstStyle/>
        <a:p>
          <a:r>
            <a:rPr lang="en-AU" sz="1800" dirty="0"/>
            <a:t>Provider risk management</a:t>
          </a:r>
          <a:endParaRPr lang="en-GB" sz="1800" dirty="0"/>
        </a:p>
      </dgm:t>
    </dgm:pt>
    <dgm:pt modelId="{93310C9B-93B4-4513-A2E0-8BF61F05D70A}" type="parTrans" cxnId="{A7162F67-B549-44D6-A96B-5EBD4AD01168}">
      <dgm:prSet/>
      <dgm:spPr/>
      <dgm:t>
        <a:bodyPr/>
        <a:lstStyle/>
        <a:p>
          <a:endParaRPr lang="en-GB" sz="1400"/>
        </a:p>
      </dgm:t>
    </dgm:pt>
    <dgm:pt modelId="{1611EE2B-C7DA-4E34-866B-B2AB80F7129E}" type="sibTrans" cxnId="{A7162F67-B549-44D6-A96B-5EBD4AD01168}">
      <dgm:prSet/>
      <dgm:spPr/>
      <dgm:t>
        <a:bodyPr/>
        <a:lstStyle/>
        <a:p>
          <a:endParaRPr lang="en-GB" sz="1400"/>
        </a:p>
      </dgm:t>
    </dgm:pt>
    <dgm:pt modelId="{F105A58E-56BF-4C26-9088-18F5DAD8DE99}">
      <dgm:prSet custT="1"/>
      <dgm:spPr/>
      <dgm:t>
        <a:bodyPr/>
        <a:lstStyle/>
        <a:p>
          <a:r>
            <a:rPr lang="en-AU" sz="2000" dirty="0"/>
            <a:t>Risk thresholds</a:t>
          </a:r>
          <a:endParaRPr lang="en-GB" sz="2000" dirty="0"/>
        </a:p>
      </dgm:t>
    </dgm:pt>
    <dgm:pt modelId="{BECA5228-DA60-4B41-8CF9-4AC25C81E52E}" type="parTrans" cxnId="{F4456BB1-6FCD-4E4E-9B40-9CAC13E16F8D}">
      <dgm:prSet/>
      <dgm:spPr/>
      <dgm:t>
        <a:bodyPr/>
        <a:lstStyle/>
        <a:p>
          <a:endParaRPr lang="en-GB" sz="1400"/>
        </a:p>
      </dgm:t>
    </dgm:pt>
    <dgm:pt modelId="{0DD29B41-D7C3-41E1-B6C1-B21947699264}" type="sibTrans" cxnId="{F4456BB1-6FCD-4E4E-9B40-9CAC13E16F8D}">
      <dgm:prSet/>
      <dgm:spPr/>
      <dgm:t>
        <a:bodyPr/>
        <a:lstStyle/>
        <a:p>
          <a:endParaRPr lang="en-GB" sz="1400"/>
        </a:p>
      </dgm:t>
    </dgm:pt>
    <dgm:pt modelId="{744EB2D8-81FE-4CCC-8FCD-0102BC88B02B}">
      <dgm:prSet/>
      <dgm:spPr/>
      <dgm:t>
        <a:bodyPr/>
        <a:lstStyle/>
        <a:p>
          <a:r>
            <a:rPr lang="en-AU" dirty="0"/>
            <a:t>Analyst’s professional judgement</a:t>
          </a:r>
        </a:p>
      </dgm:t>
    </dgm:pt>
    <dgm:pt modelId="{CF9689E7-A92F-4D50-BF66-6CCA028032C1}" type="parTrans" cxnId="{75D3A90D-3FC2-40B5-8867-ACC8267307EB}">
      <dgm:prSet/>
      <dgm:spPr/>
      <dgm:t>
        <a:bodyPr/>
        <a:lstStyle/>
        <a:p>
          <a:endParaRPr lang="en-AU"/>
        </a:p>
      </dgm:t>
    </dgm:pt>
    <dgm:pt modelId="{2518B902-CC71-4787-9F54-D2F3915EFDBD}" type="sibTrans" cxnId="{75D3A90D-3FC2-40B5-8867-ACC8267307EB}">
      <dgm:prSet/>
      <dgm:spPr/>
      <dgm:t>
        <a:bodyPr/>
        <a:lstStyle/>
        <a:p>
          <a:endParaRPr lang="en-AU"/>
        </a:p>
      </dgm:t>
    </dgm:pt>
    <dgm:pt modelId="{40E71B51-BD2B-480A-AB39-385CF70B6FC3}" type="pres">
      <dgm:prSet presAssocID="{0FBA6D12-DA8A-4189-A58A-D3AD91AC234B}" presName="cycle" presStyleCnt="0">
        <dgm:presLayoutVars>
          <dgm:chMax val="1"/>
          <dgm:dir/>
          <dgm:animLvl val="ctr"/>
          <dgm:resizeHandles val="exact"/>
        </dgm:presLayoutVars>
      </dgm:prSet>
      <dgm:spPr/>
      <dgm:t>
        <a:bodyPr/>
        <a:lstStyle/>
        <a:p>
          <a:endParaRPr lang="en-US"/>
        </a:p>
      </dgm:t>
    </dgm:pt>
    <dgm:pt modelId="{89E52423-3DBE-4CEC-89F7-5755093385F4}" type="pres">
      <dgm:prSet presAssocID="{7CB97D1A-F67A-4362-A842-5CBEBEE45DE8}" presName="centerShape" presStyleLbl="node0" presStyleIdx="0" presStyleCnt="1" custLinFactNeighborX="454" custLinFactNeighborY="23"/>
      <dgm:spPr/>
      <dgm:t>
        <a:bodyPr/>
        <a:lstStyle/>
        <a:p>
          <a:endParaRPr lang="en-US"/>
        </a:p>
      </dgm:t>
    </dgm:pt>
    <dgm:pt modelId="{3833F448-57D5-40EB-B35D-B9F1518FB092}" type="pres">
      <dgm:prSet presAssocID="{BECA5228-DA60-4B41-8CF9-4AC25C81E52E}" presName="parTrans" presStyleLbl="bgSibTrans2D1" presStyleIdx="0" presStyleCnt="5"/>
      <dgm:spPr/>
      <dgm:t>
        <a:bodyPr/>
        <a:lstStyle/>
        <a:p>
          <a:endParaRPr lang="en-US"/>
        </a:p>
      </dgm:t>
    </dgm:pt>
    <dgm:pt modelId="{658623C6-5955-4C7D-8A7E-2F13C3E1D41F}" type="pres">
      <dgm:prSet presAssocID="{F105A58E-56BF-4C26-9088-18F5DAD8DE99}" presName="node" presStyleLbl="node1" presStyleIdx="0" presStyleCnt="5">
        <dgm:presLayoutVars>
          <dgm:bulletEnabled val="1"/>
        </dgm:presLayoutVars>
      </dgm:prSet>
      <dgm:spPr/>
      <dgm:t>
        <a:bodyPr/>
        <a:lstStyle/>
        <a:p>
          <a:endParaRPr lang="en-US"/>
        </a:p>
      </dgm:t>
    </dgm:pt>
    <dgm:pt modelId="{CBD27AF9-A4EC-42CC-AB4D-7A929CE8829B}" type="pres">
      <dgm:prSet presAssocID="{A75D6D29-A054-4D77-BD60-D91D5BB3F433}" presName="parTrans" presStyleLbl="bgSibTrans2D1" presStyleIdx="1" presStyleCnt="5"/>
      <dgm:spPr/>
      <dgm:t>
        <a:bodyPr/>
        <a:lstStyle/>
        <a:p>
          <a:endParaRPr lang="en-US"/>
        </a:p>
      </dgm:t>
    </dgm:pt>
    <dgm:pt modelId="{A21BDF65-392D-4BB1-8CF5-CE47D82F23D4}" type="pres">
      <dgm:prSet presAssocID="{5AD58C72-0F33-4680-A2EA-FD475168565B}" presName="node" presStyleLbl="node1" presStyleIdx="1" presStyleCnt="5">
        <dgm:presLayoutVars>
          <dgm:bulletEnabled val="1"/>
        </dgm:presLayoutVars>
      </dgm:prSet>
      <dgm:spPr/>
      <dgm:t>
        <a:bodyPr/>
        <a:lstStyle/>
        <a:p>
          <a:endParaRPr lang="en-US"/>
        </a:p>
      </dgm:t>
    </dgm:pt>
    <dgm:pt modelId="{4133B04E-FB33-4CA7-A0C1-033B86C1AE8D}" type="pres">
      <dgm:prSet presAssocID="{8FAE92CB-98C2-4361-8894-66E8FC107CEF}" presName="parTrans" presStyleLbl="bgSibTrans2D1" presStyleIdx="2" presStyleCnt="5"/>
      <dgm:spPr/>
      <dgm:t>
        <a:bodyPr/>
        <a:lstStyle/>
        <a:p>
          <a:endParaRPr lang="en-US"/>
        </a:p>
      </dgm:t>
    </dgm:pt>
    <dgm:pt modelId="{A7496250-B780-4088-B910-673AD6761C92}" type="pres">
      <dgm:prSet presAssocID="{DADEFA63-B387-4654-B766-DBF0874166F9}" presName="node" presStyleLbl="node1" presStyleIdx="2" presStyleCnt="5" custRadScaleRad="109575" custRadScaleInc="5141">
        <dgm:presLayoutVars>
          <dgm:bulletEnabled val="1"/>
        </dgm:presLayoutVars>
      </dgm:prSet>
      <dgm:spPr/>
      <dgm:t>
        <a:bodyPr/>
        <a:lstStyle/>
        <a:p>
          <a:endParaRPr lang="en-US"/>
        </a:p>
      </dgm:t>
    </dgm:pt>
    <dgm:pt modelId="{7D1793B4-DD16-4F70-9FD7-8D188FB40CD1}" type="pres">
      <dgm:prSet presAssocID="{93310C9B-93B4-4513-A2E0-8BF61F05D70A}" presName="parTrans" presStyleLbl="bgSibTrans2D1" presStyleIdx="3" presStyleCnt="5"/>
      <dgm:spPr/>
      <dgm:t>
        <a:bodyPr/>
        <a:lstStyle/>
        <a:p>
          <a:endParaRPr lang="en-US"/>
        </a:p>
      </dgm:t>
    </dgm:pt>
    <dgm:pt modelId="{AD152EEE-9D63-4D4C-8930-63F1A939FC1F}" type="pres">
      <dgm:prSet presAssocID="{9D789ED3-09DB-42AC-9EFC-A91C0CB4055E}" presName="node" presStyleLbl="node1" presStyleIdx="3" presStyleCnt="5">
        <dgm:presLayoutVars>
          <dgm:bulletEnabled val="1"/>
        </dgm:presLayoutVars>
      </dgm:prSet>
      <dgm:spPr/>
      <dgm:t>
        <a:bodyPr/>
        <a:lstStyle/>
        <a:p>
          <a:endParaRPr lang="en-US"/>
        </a:p>
      </dgm:t>
    </dgm:pt>
    <dgm:pt modelId="{54630D9C-55F3-4EBD-A6BC-33AA129B4009}" type="pres">
      <dgm:prSet presAssocID="{CF9689E7-A92F-4D50-BF66-6CCA028032C1}" presName="parTrans" presStyleLbl="bgSibTrans2D1" presStyleIdx="4" presStyleCnt="5"/>
      <dgm:spPr/>
      <dgm:t>
        <a:bodyPr/>
        <a:lstStyle/>
        <a:p>
          <a:endParaRPr lang="en-US"/>
        </a:p>
      </dgm:t>
    </dgm:pt>
    <dgm:pt modelId="{45BC7291-304E-4C22-8B64-3A59D13D7E3F}" type="pres">
      <dgm:prSet presAssocID="{744EB2D8-81FE-4CCC-8FCD-0102BC88B02B}" presName="node" presStyleLbl="node1" presStyleIdx="4" presStyleCnt="5">
        <dgm:presLayoutVars>
          <dgm:bulletEnabled val="1"/>
        </dgm:presLayoutVars>
      </dgm:prSet>
      <dgm:spPr/>
      <dgm:t>
        <a:bodyPr/>
        <a:lstStyle/>
        <a:p>
          <a:endParaRPr lang="en-US"/>
        </a:p>
      </dgm:t>
    </dgm:pt>
  </dgm:ptLst>
  <dgm:cxnLst>
    <dgm:cxn modelId="{D4C56F96-EA69-4845-BE20-98ABF381AF91}" type="presOf" srcId="{DADEFA63-B387-4654-B766-DBF0874166F9}" destId="{A7496250-B780-4088-B910-673AD6761C92}" srcOrd="0" destOrd="0" presId="urn:microsoft.com/office/officeart/2005/8/layout/radial4"/>
    <dgm:cxn modelId="{DE52BF26-A64A-436C-BCBB-2E775D5F0873}" type="presOf" srcId="{F105A58E-56BF-4C26-9088-18F5DAD8DE99}" destId="{658623C6-5955-4C7D-8A7E-2F13C3E1D41F}" srcOrd="0" destOrd="0" presId="urn:microsoft.com/office/officeart/2005/8/layout/radial4"/>
    <dgm:cxn modelId="{CBD8BCDC-CEE3-4BA2-9C73-81FE872F5588}" type="presOf" srcId="{7CB97D1A-F67A-4362-A842-5CBEBEE45DE8}" destId="{89E52423-3DBE-4CEC-89F7-5755093385F4}" srcOrd="0" destOrd="0" presId="urn:microsoft.com/office/officeart/2005/8/layout/radial4"/>
    <dgm:cxn modelId="{215690A2-B056-496E-A048-1BF8FC40A212}" type="presOf" srcId="{0FBA6D12-DA8A-4189-A58A-D3AD91AC234B}" destId="{40E71B51-BD2B-480A-AB39-385CF70B6FC3}" srcOrd="0" destOrd="0" presId="urn:microsoft.com/office/officeart/2005/8/layout/radial4"/>
    <dgm:cxn modelId="{F4456BB1-6FCD-4E4E-9B40-9CAC13E16F8D}" srcId="{7CB97D1A-F67A-4362-A842-5CBEBEE45DE8}" destId="{F105A58E-56BF-4C26-9088-18F5DAD8DE99}" srcOrd="0" destOrd="0" parTransId="{BECA5228-DA60-4B41-8CF9-4AC25C81E52E}" sibTransId="{0DD29B41-D7C3-41E1-B6C1-B21947699264}"/>
    <dgm:cxn modelId="{4A700675-CEA1-4B16-A552-545D12C3C5D9}" type="presOf" srcId="{CF9689E7-A92F-4D50-BF66-6CCA028032C1}" destId="{54630D9C-55F3-4EBD-A6BC-33AA129B4009}" srcOrd="0" destOrd="0" presId="urn:microsoft.com/office/officeart/2005/8/layout/radial4"/>
    <dgm:cxn modelId="{A7162F67-B549-44D6-A96B-5EBD4AD01168}" srcId="{7CB97D1A-F67A-4362-A842-5CBEBEE45DE8}" destId="{9D789ED3-09DB-42AC-9EFC-A91C0CB4055E}" srcOrd="3" destOrd="0" parTransId="{93310C9B-93B4-4513-A2E0-8BF61F05D70A}" sibTransId="{1611EE2B-C7DA-4E34-866B-B2AB80F7129E}"/>
    <dgm:cxn modelId="{128082F3-2F10-4B2F-8B0A-A54BC1F2E999}" type="presOf" srcId="{BECA5228-DA60-4B41-8CF9-4AC25C81E52E}" destId="{3833F448-57D5-40EB-B35D-B9F1518FB092}" srcOrd="0" destOrd="0" presId="urn:microsoft.com/office/officeart/2005/8/layout/radial4"/>
    <dgm:cxn modelId="{75D3A90D-3FC2-40B5-8867-ACC8267307EB}" srcId="{7CB97D1A-F67A-4362-A842-5CBEBEE45DE8}" destId="{744EB2D8-81FE-4CCC-8FCD-0102BC88B02B}" srcOrd="4" destOrd="0" parTransId="{CF9689E7-A92F-4D50-BF66-6CCA028032C1}" sibTransId="{2518B902-CC71-4787-9F54-D2F3915EFDBD}"/>
    <dgm:cxn modelId="{5D75C164-EBB7-4B44-946B-CE9B55C11210}" type="presOf" srcId="{744EB2D8-81FE-4CCC-8FCD-0102BC88B02B}" destId="{45BC7291-304E-4C22-8B64-3A59D13D7E3F}" srcOrd="0" destOrd="0" presId="urn:microsoft.com/office/officeart/2005/8/layout/radial4"/>
    <dgm:cxn modelId="{534723CB-9602-4427-8C59-DC44761F1A15}" srcId="{0FBA6D12-DA8A-4189-A58A-D3AD91AC234B}" destId="{7CB97D1A-F67A-4362-A842-5CBEBEE45DE8}" srcOrd="0" destOrd="0" parTransId="{CBF35866-7310-418E-967E-1B096CA3EFE2}" sibTransId="{3ED14461-DB52-49AE-8029-2C7E381C0288}"/>
    <dgm:cxn modelId="{77A16C64-D695-49F6-B812-31987EFB6957}" type="presOf" srcId="{8FAE92CB-98C2-4361-8894-66E8FC107CEF}" destId="{4133B04E-FB33-4CA7-A0C1-033B86C1AE8D}" srcOrd="0" destOrd="0" presId="urn:microsoft.com/office/officeart/2005/8/layout/radial4"/>
    <dgm:cxn modelId="{9A5CA8D2-840D-4C25-8825-7059953C82F0}" type="presOf" srcId="{9D789ED3-09DB-42AC-9EFC-A91C0CB4055E}" destId="{AD152EEE-9D63-4D4C-8930-63F1A939FC1F}" srcOrd="0" destOrd="0" presId="urn:microsoft.com/office/officeart/2005/8/layout/radial4"/>
    <dgm:cxn modelId="{9B761ACE-32F0-4034-AEF1-983C3774579F}" type="presOf" srcId="{A75D6D29-A054-4D77-BD60-D91D5BB3F433}" destId="{CBD27AF9-A4EC-42CC-AB4D-7A929CE8829B}" srcOrd="0" destOrd="0" presId="urn:microsoft.com/office/officeart/2005/8/layout/radial4"/>
    <dgm:cxn modelId="{658E0A91-C790-4A96-90FA-9449F111C1C2}" type="presOf" srcId="{5AD58C72-0F33-4680-A2EA-FD475168565B}" destId="{A21BDF65-392D-4BB1-8CF5-CE47D82F23D4}" srcOrd="0" destOrd="0" presId="urn:microsoft.com/office/officeart/2005/8/layout/radial4"/>
    <dgm:cxn modelId="{337B1672-C956-4285-BBFA-CEA9FEC2612A}" srcId="{7CB97D1A-F67A-4362-A842-5CBEBEE45DE8}" destId="{DADEFA63-B387-4654-B766-DBF0874166F9}" srcOrd="2" destOrd="0" parTransId="{8FAE92CB-98C2-4361-8894-66E8FC107CEF}" sibTransId="{DA2706A9-B4BF-4425-9BD4-FAF569874937}"/>
    <dgm:cxn modelId="{98277B30-F15E-4548-AE4D-52B18E2711C5}" type="presOf" srcId="{93310C9B-93B4-4513-A2E0-8BF61F05D70A}" destId="{7D1793B4-DD16-4F70-9FD7-8D188FB40CD1}" srcOrd="0" destOrd="0" presId="urn:microsoft.com/office/officeart/2005/8/layout/radial4"/>
    <dgm:cxn modelId="{6EF61163-B3B1-4E96-B563-3CAAC08C1C58}" srcId="{7CB97D1A-F67A-4362-A842-5CBEBEE45DE8}" destId="{5AD58C72-0F33-4680-A2EA-FD475168565B}" srcOrd="1" destOrd="0" parTransId="{A75D6D29-A054-4D77-BD60-D91D5BB3F433}" sibTransId="{ABD31016-6BD6-42B5-812C-100A0587F568}"/>
    <dgm:cxn modelId="{C5E01327-D62D-45DD-895C-DE68DF6B811E}" type="presParOf" srcId="{40E71B51-BD2B-480A-AB39-385CF70B6FC3}" destId="{89E52423-3DBE-4CEC-89F7-5755093385F4}" srcOrd="0" destOrd="0" presId="urn:microsoft.com/office/officeart/2005/8/layout/radial4"/>
    <dgm:cxn modelId="{E4A6801C-24EA-4477-B2E1-C57B3F679867}" type="presParOf" srcId="{40E71B51-BD2B-480A-AB39-385CF70B6FC3}" destId="{3833F448-57D5-40EB-B35D-B9F1518FB092}" srcOrd="1" destOrd="0" presId="urn:microsoft.com/office/officeart/2005/8/layout/radial4"/>
    <dgm:cxn modelId="{52EB80DA-8916-411B-A63A-0A9C57575CFD}" type="presParOf" srcId="{40E71B51-BD2B-480A-AB39-385CF70B6FC3}" destId="{658623C6-5955-4C7D-8A7E-2F13C3E1D41F}" srcOrd="2" destOrd="0" presId="urn:microsoft.com/office/officeart/2005/8/layout/radial4"/>
    <dgm:cxn modelId="{37AD2D33-5391-4BFB-A2A2-AF3745B74210}" type="presParOf" srcId="{40E71B51-BD2B-480A-AB39-385CF70B6FC3}" destId="{CBD27AF9-A4EC-42CC-AB4D-7A929CE8829B}" srcOrd="3" destOrd="0" presId="urn:microsoft.com/office/officeart/2005/8/layout/radial4"/>
    <dgm:cxn modelId="{F718D1AC-A8E2-4D26-88DF-FE9E2ADA087D}" type="presParOf" srcId="{40E71B51-BD2B-480A-AB39-385CF70B6FC3}" destId="{A21BDF65-392D-4BB1-8CF5-CE47D82F23D4}" srcOrd="4" destOrd="0" presId="urn:microsoft.com/office/officeart/2005/8/layout/radial4"/>
    <dgm:cxn modelId="{18BCED79-EB03-4211-80CF-1E5F35FD75C8}" type="presParOf" srcId="{40E71B51-BD2B-480A-AB39-385CF70B6FC3}" destId="{4133B04E-FB33-4CA7-A0C1-033B86C1AE8D}" srcOrd="5" destOrd="0" presId="urn:microsoft.com/office/officeart/2005/8/layout/radial4"/>
    <dgm:cxn modelId="{792E4F91-DC8F-4E94-9A40-A53F763C0893}" type="presParOf" srcId="{40E71B51-BD2B-480A-AB39-385CF70B6FC3}" destId="{A7496250-B780-4088-B910-673AD6761C92}" srcOrd="6" destOrd="0" presId="urn:microsoft.com/office/officeart/2005/8/layout/radial4"/>
    <dgm:cxn modelId="{E37F7A6B-51F1-4B98-BDC2-2AD63E5773A7}" type="presParOf" srcId="{40E71B51-BD2B-480A-AB39-385CF70B6FC3}" destId="{7D1793B4-DD16-4F70-9FD7-8D188FB40CD1}" srcOrd="7" destOrd="0" presId="urn:microsoft.com/office/officeart/2005/8/layout/radial4"/>
    <dgm:cxn modelId="{3E858DA5-D4C7-4108-A851-A9C63332647F}" type="presParOf" srcId="{40E71B51-BD2B-480A-AB39-385CF70B6FC3}" destId="{AD152EEE-9D63-4D4C-8930-63F1A939FC1F}" srcOrd="8" destOrd="0" presId="urn:microsoft.com/office/officeart/2005/8/layout/radial4"/>
    <dgm:cxn modelId="{FDE940BC-34EA-4304-B576-223AC19A3DD9}" type="presParOf" srcId="{40E71B51-BD2B-480A-AB39-385CF70B6FC3}" destId="{54630D9C-55F3-4EBD-A6BC-33AA129B4009}" srcOrd="9" destOrd="0" presId="urn:microsoft.com/office/officeart/2005/8/layout/radial4"/>
    <dgm:cxn modelId="{DE89CFD3-2CFE-4F1B-8228-4E1E50A75731}" type="presParOf" srcId="{40E71B51-BD2B-480A-AB39-385CF70B6FC3}" destId="{45BC7291-304E-4C22-8B64-3A59D13D7E3F}"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B057D-49F5-4A1C-8384-C13B55B4C7C8}">
      <dsp:nvSpPr>
        <dsp:cNvPr id="0" name=""/>
        <dsp:cNvSpPr/>
      </dsp:nvSpPr>
      <dsp:spPr>
        <a:xfrm>
          <a:off x="2571265" y="406"/>
          <a:ext cx="1431690" cy="930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a:t>Data is collected, validated and stored</a:t>
          </a:r>
        </a:p>
      </dsp:txBody>
      <dsp:txXfrm>
        <a:off x="2616693" y="45834"/>
        <a:ext cx="1340834" cy="839743"/>
      </dsp:txXfrm>
    </dsp:sp>
    <dsp:sp modelId="{A05DD6FA-0C32-4B50-8CB4-646E1E26DFF6}">
      <dsp:nvSpPr>
        <dsp:cNvPr id="0" name=""/>
        <dsp:cNvSpPr/>
      </dsp:nvSpPr>
      <dsp:spPr>
        <a:xfrm>
          <a:off x="1426835" y="465705"/>
          <a:ext cx="3720551" cy="3720551"/>
        </a:xfrm>
        <a:custGeom>
          <a:avLst/>
          <a:gdLst/>
          <a:ahLst/>
          <a:cxnLst/>
          <a:rect l="0" t="0" r="0" b="0"/>
          <a:pathLst>
            <a:path>
              <a:moveTo>
                <a:pt x="2768173" y="236592"/>
              </a:moveTo>
              <a:arcTo wR="1860275" hR="1860275" stAng="17952728" swAng="121266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8F011F5-8DDB-4BB7-8875-1175F1AD5C62}">
      <dsp:nvSpPr>
        <dsp:cNvPr id="0" name=""/>
        <dsp:cNvSpPr/>
      </dsp:nvSpPr>
      <dsp:spPr>
        <a:xfrm>
          <a:off x="4340492" y="1285824"/>
          <a:ext cx="1431690" cy="930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a:t>Pre-cycle preparation</a:t>
          </a:r>
        </a:p>
      </dsp:txBody>
      <dsp:txXfrm>
        <a:off x="4385920" y="1331252"/>
        <a:ext cx="1340834" cy="839743"/>
      </dsp:txXfrm>
    </dsp:sp>
    <dsp:sp modelId="{38F9EBF4-E48E-4E6C-8545-2126AC43BC87}">
      <dsp:nvSpPr>
        <dsp:cNvPr id="0" name=""/>
        <dsp:cNvSpPr/>
      </dsp:nvSpPr>
      <dsp:spPr>
        <a:xfrm>
          <a:off x="1426835" y="465705"/>
          <a:ext cx="3720551" cy="3720551"/>
        </a:xfrm>
        <a:custGeom>
          <a:avLst/>
          <a:gdLst/>
          <a:ahLst/>
          <a:cxnLst/>
          <a:rect l="0" t="0" r="0" b="0"/>
          <a:pathLst>
            <a:path>
              <a:moveTo>
                <a:pt x="3716102" y="1988850"/>
              </a:moveTo>
              <a:arcTo wR="1860275" hR="1860275" stAng="21837793" swAng="136059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459B324-66B8-4526-A886-C13D67E3E1FB}">
      <dsp:nvSpPr>
        <dsp:cNvPr id="0" name=""/>
        <dsp:cNvSpPr/>
      </dsp:nvSpPr>
      <dsp:spPr>
        <a:xfrm>
          <a:off x="3664708" y="3365676"/>
          <a:ext cx="1431690" cy="930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a:t>Risk Assessment cycle undertaken</a:t>
          </a:r>
        </a:p>
      </dsp:txBody>
      <dsp:txXfrm>
        <a:off x="3710136" y="3411104"/>
        <a:ext cx="1340834" cy="839743"/>
      </dsp:txXfrm>
    </dsp:sp>
    <dsp:sp modelId="{E3EAB08D-F299-4DB3-AD47-976B878D63F9}">
      <dsp:nvSpPr>
        <dsp:cNvPr id="0" name=""/>
        <dsp:cNvSpPr/>
      </dsp:nvSpPr>
      <dsp:spPr>
        <a:xfrm>
          <a:off x="1426835" y="465705"/>
          <a:ext cx="3720551" cy="3720551"/>
        </a:xfrm>
        <a:custGeom>
          <a:avLst/>
          <a:gdLst/>
          <a:ahLst/>
          <a:cxnLst/>
          <a:rect l="0" t="0" r="0" b="0"/>
          <a:pathLst>
            <a:path>
              <a:moveTo>
                <a:pt x="2088896" y="3706449"/>
              </a:moveTo>
              <a:arcTo wR="1860275" hR="1860275" stAng="4976443" swAng="84711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5B8BE68-0F32-4DC0-9B44-4BEE3EA2DBAA}">
      <dsp:nvSpPr>
        <dsp:cNvPr id="0" name=""/>
        <dsp:cNvSpPr/>
      </dsp:nvSpPr>
      <dsp:spPr>
        <a:xfrm>
          <a:off x="1477822" y="3365676"/>
          <a:ext cx="1431690" cy="930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a:t>Post cycle analysis</a:t>
          </a:r>
        </a:p>
      </dsp:txBody>
      <dsp:txXfrm>
        <a:off x="1523250" y="3411104"/>
        <a:ext cx="1340834" cy="839743"/>
      </dsp:txXfrm>
    </dsp:sp>
    <dsp:sp modelId="{3D329C4F-6ED9-4353-B862-9AC9C097A64B}">
      <dsp:nvSpPr>
        <dsp:cNvPr id="0" name=""/>
        <dsp:cNvSpPr/>
      </dsp:nvSpPr>
      <dsp:spPr>
        <a:xfrm>
          <a:off x="1426835" y="465705"/>
          <a:ext cx="3720551" cy="3720551"/>
        </a:xfrm>
        <a:custGeom>
          <a:avLst/>
          <a:gdLst/>
          <a:ahLst/>
          <a:cxnLst/>
          <a:rect l="0" t="0" r="0" b="0"/>
          <a:pathLst>
            <a:path>
              <a:moveTo>
                <a:pt x="197481" y="2694386"/>
              </a:moveTo>
              <a:arcTo wR="1860275" hR="1860275" stAng="9201613" swAng="136059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6EB66A-AA14-42FE-8B20-06D7D301AF1D}">
      <dsp:nvSpPr>
        <dsp:cNvPr id="0" name=""/>
        <dsp:cNvSpPr/>
      </dsp:nvSpPr>
      <dsp:spPr>
        <a:xfrm>
          <a:off x="802038" y="1285824"/>
          <a:ext cx="1431690" cy="930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a:t>Continuous system improvement</a:t>
          </a:r>
        </a:p>
      </dsp:txBody>
      <dsp:txXfrm>
        <a:off x="847466" y="1331252"/>
        <a:ext cx="1340834" cy="839743"/>
      </dsp:txXfrm>
    </dsp:sp>
    <dsp:sp modelId="{0B77CF7F-ABFD-409D-9C48-9CF0710A146E}">
      <dsp:nvSpPr>
        <dsp:cNvPr id="0" name=""/>
        <dsp:cNvSpPr/>
      </dsp:nvSpPr>
      <dsp:spPr>
        <a:xfrm>
          <a:off x="1426835" y="465705"/>
          <a:ext cx="3720551" cy="3720551"/>
        </a:xfrm>
        <a:custGeom>
          <a:avLst/>
          <a:gdLst/>
          <a:ahLst/>
          <a:cxnLst/>
          <a:rect l="0" t="0" r="0" b="0"/>
          <a:pathLst>
            <a:path>
              <a:moveTo>
                <a:pt x="447332" y="650227"/>
              </a:moveTo>
              <a:arcTo wR="1860275" hR="1860275" stAng="13234611" swAng="121266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52423-3DBE-4CEC-89F7-5755093385F4}">
      <dsp:nvSpPr>
        <dsp:cNvPr id="0" name=""/>
        <dsp:cNvSpPr/>
      </dsp:nvSpPr>
      <dsp:spPr>
        <a:xfrm>
          <a:off x="2982817" y="2223251"/>
          <a:ext cx="1646255" cy="1646255"/>
        </a:xfrm>
        <a:prstGeom prst="ellipse">
          <a:avLst/>
        </a:prstGeom>
        <a:solidFill>
          <a:schemeClr val="accent3">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AU" sz="2400" kern="1200" dirty="0">
              <a:solidFill>
                <a:schemeClr val="tx1"/>
              </a:solidFill>
            </a:rPr>
            <a:t>Risk</a:t>
          </a:r>
        </a:p>
        <a:p>
          <a:pPr lvl="0" algn="ctr" defTabSz="1066800">
            <a:lnSpc>
              <a:spcPct val="90000"/>
            </a:lnSpc>
            <a:spcBef>
              <a:spcPct val="0"/>
            </a:spcBef>
            <a:spcAft>
              <a:spcPct val="35000"/>
            </a:spcAft>
          </a:pPr>
          <a:r>
            <a:rPr lang="en-AU" sz="2400" kern="1200" dirty="0">
              <a:solidFill>
                <a:schemeClr val="tx1"/>
              </a:solidFill>
            </a:rPr>
            <a:t>Rating</a:t>
          </a:r>
          <a:endParaRPr lang="en-GB" sz="3200" kern="1200" dirty="0">
            <a:solidFill>
              <a:schemeClr val="tx1"/>
            </a:solidFill>
          </a:endParaRPr>
        </a:p>
      </dsp:txBody>
      <dsp:txXfrm>
        <a:off x="3223905" y="2464339"/>
        <a:ext cx="1164079" cy="1164079"/>
      </dsp:txXfrm>
    </dsp:sp>
    <dsp:sp modelId="{3833F448-57D5-40EB-B35D-B9F1518FB092}">
      <dsp:nvSpPr>
        <dsp:cNvPr id="0" name=""/>
        <dsp:cNvSpPr/>
      </dsp:nvSpPr>
      <dsp:spPr>
        <a:xfrm rot="10801567">
          <a:off x="1365426" y="2811023"/>
          <a:ext cx="1528435" cy="46918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8623C6-5955-4C7D-8A7E-2F13C3E1D41F}">
      <dsp:nvSpPr>
        <dsp:cNvPr id="0" name=""/>
        <dsp:cNvSpPr/>
      </dsp:nvSpPr>
      <dsp:spPr>
        <a:xfrm>
          <a:off x="583455" y="2419689"/>
          <a:ext cx="1563942" cy="125115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AU" sz="2000" kern="1200" dirty="0"/>
            <a:t>Risk thresholds</a:t>
          </a:r>
          <a:endParaRPr lang="en-GB" sz="2000" kern="1200" dirty="0"/>
        </a:p>
      </dsp:txBody>
      <dsp:txXfrm>
        <a:off x="620100" y="2456334"/>
        <a:ext cx="1490652" cy="1177863"/>
      </dsp:txXfrm>
    </dsp:sp>
    <dsp:sp modelId="{CBD27AF9-A4EC-42CC-AB4D-7A929CE8829B}">
      <dsp:nvSpPr>
        <dsp:cNvPr id="0" name=""/>
        <dsp:cNvSpPr/>
      </dsp:nvSpPr>
      <dsp:spPr>
        <a:xfrm rot="13479187">
          <a:off x="1853997" y="1635737"/>
          <a:ext cx="1523142" cy="46918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1BDF65-392D-4BB1-8CF5-CE47D82F23D4}">
      <dsp:nvSpPr>
        <dsp:cNvPr id="0" name=""/>
        <dsp:cNvSpPr/>
      </dsp:nvSpPr>
      <dsp:spPr>
        <a:xfrm>
          <a:off x="1291834" y="709510"/>
          <a:ext cx="1563942" cy="125115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AU" sz="2000" kern="1200" dirty="0"/>
            <a:t>Context</a:t>
          </a:r>
          <a:endParaRPr lang="en-GB" sz="2000" kern="1200" dirty="0"/>
        </a:p>
      </dsp:txBody>
      <dsp:txXfrm>
        <a:off x="1328479" y="746155"/>
        <a:ext cx="1490652" cy="1177863"/>
      </dsp:txXfrm>
    </dsp:sp>
    <dsp:sp modelId="{4133B04E-FB33-4CA7-A0C1-033B86C1AE8D}">
      <dsp:nvSpPr>
        <dsp:cNvPr id="0" name=""/>
        <dsp:cNvSpPr/>
      </dsp:nvSpPr>
      <dsp:spPr>
        <a:xfrm rot="16290338">
          <a:off x="3094432" y="1146021"/>
          <a:ext cx="1510592" cy="46918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496250-B780-4088-B910-673AD6761C92}">
      <dsp:nvSpPr>
        <dsp:cNvPr id="0" name=""/>
        <dsp:cNvSpPr/>
      </dsp:nvSpPr>
      <dsp:spPr>
        <a:xfrm>
          <a:off x="3087603" y="0"/>
          <a:ext cx="1563942" cy="125115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AU" sz="2000" kern="1200" dirty="0"/>
            <a:t>Regulatory History</a:t>
          </a:r>
          <a:endParaRPr lang="en-GB" sz="2000" kern="1200" dirty="0"/>
        </a:p>
      </dsp:txBody>
      <dsp:txXfrm>
        <a:off x="3124248" y="36645"/>
        <a:ext cx="1490652" cy="1177863"/>
      </dsp:txXfrm>
    </dsp:sp>
    <dsp:sp modelId="{7D1793B4-DD16-4F70-9FD7-8D188FB40CD1}">
      <dsp:nvSpPr>
        <dsp:cNvPr id="0" name=""/>
        <dsp:cNvSpPr/>
      </dsp:nvSpPr>
      <dsp:spPr>
        <a:xfrm rot="18876668">
          <a:off x="4222719" y="1632207"/>
          <a:ext cx="1493803" cy="46918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152EEE-9D63-4D4C-8930-63F1A939FC1F}">
      <dsp:nvSpPr>
        <dsp:cNvPr id="0" name=""/>
        <dsp:cNvSpPr/>
      </dsp:nvSpPr>
      <dsp:spPr>
        <a:xfrm>
          <a:off x="4712193" y="709510"/>
          <a:ext cx="1563942" cy="125115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AU" sz="1800" kern="1200" dirty="0"/>
            <a:t>Provider risk management</a:t>
          </a:r>
          <a:endParaRPr lang="en-GB" sz="1800" kern="1200" dirty="0"/>
        </a:p>
      </dsp:txBody>
      <dsp:txXfrm>
        <a:off x="4748838" y="746155"/>
        <a:ext cx="1490652" cy="1177863"/>
      </dsp:txXfrm>
    </dsp:sp>
    <dsp:sp modelId="{54630D9C-55F3-4EBD-A6BC-33AA129B4009}">
      <dsp:nvSpPr>
        <dsp:cNvPr id="0" name=""/>
        <dsp:cNvSpPr/>
      </dsp:nvSpPr>
      <dsp:spPr>
        <a:xfrm rot="21598404">
          <a:off x="4715613" y="2811020"/>
          <a:ext cx="1486929" cy="46918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BC7291-304E-4C22-8B64-3A59D13D7E3F}">
      <dsp:nvSpPr>
        <dsp:cNvPr id="0" name=""/>
        <dsp:cNvSpPr/>
      </dsp:nvSpPr>
      <dsp:spPr>
        <a:xfrm>
          <a:off x="5420572" y="2419689"/>
          <a:ext cx="1563942" cy="125115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AU" sz="2000" kern="1200" dirty="0"/>
            <a:t>Analyst’s professional judgement</a:t>
          </a:r>
        </a:p>
      </dsp:txBody>
      <dsp:txXfrm>
        <a:off x="5457217" y="2456334"/>
        <a:ext cx="1490652" cy="117786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90D70-C87F-42C5-9107-D75B2567661E}" type="datetimeFigureOut">
              <a:rPr lang="en-AU" smtClean="0"/>
              <a:t>9/01/2020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BBF0D-CE1B-4352-AE23-12755EDBA7C1}" type="slidenum">
              <a:rPr lang="en-AU" smtClean="0"/>
              <a:t>‹#›</a:t>
            </a:fld>
            <a:endParaRPr lang="en-AU"/>
          </a:p>
        </p:txBody>
      </p:sp>
    </p:spTree>
    <p:extLst>
      <p:ext uri="{BB962C8B-B14F-4D97-AF65-F5344CB8AC3E}">
        <p14:creationId xmlns:p14="http://schemas.microsoft.com/office/powerpoint/2010/main" val="51910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1</a:t>
            </a:fld>
            <a:endParaRPr lang="en-AU"/>
          </a:p>
        </p:txBody>
      </p:sp>
    </p:spTree>
    <p:extLst>
      <p:ext uri="{BB962C8B-B14F-4D97-AF65-F5344CB8AC3E}">
        <p14:creationId xmlns:p14="http://schemas.microsoft.com/office/powerpoint/2010/main" val="186086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1BBF0D-CE1B-4352-AE23-12755EDBA7C1}" type="slidenum">
              <a:rPr lang="en-AU" smtClean="0"/>
              <a:t>10</a:t>
            </a:fld>
            <a:endParaRPr lang="en-AU"/>
          </a:p>
        </p:txBody>
      </p:sp>
    </p:spTree>
    <p:extLst>
      <p:ext uri="{BB962C8B-B14F-4D97-AF65-F5344CB8AC3E}">
        <p14:creationId xmlns:p14="http://schemas.microsoft.com/office/powerpoint/2010/main" val="3174582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1BBF0D-CE1B-4352-AE23-12755EDBA7C1}" type="slidenum">
              <a:rPr lang="en-AU" smtClean="0"/>
              <a:t>11</a:t>
            </a:fld>
            <a:endParaRPr lang="en-AU"/>
          </a:p>
        </p:txBody>
      </p:sp>
    </p:spTree>
    <p:extLst>
      <p:ext uri="{BB962C8B-B14F-4D97-AF65-F5344CB8AC3E}">
        <p14:creationId xmlns:p14="http://schemas.microsoft.com/office/powerpoint/2010/main" val="166286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F1BBF0D-CE1B-4352-AE23-12755EDBA7C1}" type="slidenum">
              <a:rPr lang="en-AU" smtClean="0"/>
              <a:t>12</a:t>
            </a:fld>
            <a:endParaRPr lang="en-AU" dirty="0"/>
          </a:p>
        </p:txBody>
      </p:sp>
    </p:spTree>
    <p:extLst>
      <p:ext uri="{BB962C8B-B14F-4D97-AF65-F5344CB8AC3E}">
        <p14:creationId xmlns:p14="http://schemas.microsoft.com/office/powerpoint/2010/main" val="240456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1BBF0D-CE1B-4352-AE23-12755EDBA7C1}" type="slidenum">
              <a:rPr lang="en-AU" smtClean="0"/>
              <a:t>13</a:t>
            </a:fld>
            <a:endParaRPr lang="en-AU"/>
          </a:p>
        </p:txBody>
      </p:sp>
    </p:spTree>
    <p:extLst>
      <p:ext uri="{BB962C8B-B14F-4D97-AF65-F5344CB8AC3E}">
        <p14:creationId xmlns:p14="http://schemas.microsoft.com/office/powerpoint/2010/main" val="127754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1BBF0D-CE1B-4352-AE23-12755EDBA7C1}" type="slidenum">
              <a:rPr lang="en-AU" smtClean="0"/>
              <a:t>14</a:t>
            </a:fld>
            <a:endParaRPr lang="en-AU"/>
          </a:p>
        </p:txBody>
      </p:sp>
    </p:spTree>
    <p:extLst>
      <p:ext uri="{BB962C8B-B14F-4D97-AF65-F5344CB8AC3E}">
        <p14:creationId xmlns:p14="http://schemas.microsoft.com/office/powerpoint/2010/main" val="4366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15</a:t>
            </a:fld>
            <a:endParaRPr lang="en-AU" dirty="0"/>
          </a:p>
        </p:txBody>
      </p:sp>
    </p:spTree>
    <p:extLst>
      <p:ext uri="{BB962C8B-B14F-4D97-AF65-F5344CB8AC3E}">
        <p14:creationId xmlns:p14="http://schemas.microsoft.com/office/powerpoint/2010/main" val="4094061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D1CCA4B-7641-49B7-B560-1054A57E82E9}" type="slidenum">
              <a:rPr lang="en-AU" smtClean="0"/>
              <a:t>16</a:t>
            </a:fld>
            <a:endParaRPr lang="en-AU" dirty="0"/>
          </a:p>
        </p:txBody>
      </p:sp>
    </p:spTree>
    <p:extLst>
      <p:ext uri="{BB962C8B-B14F-4D97-AF65-F5344CB8AC3E}">
        <p14:creationId xmlns:p14="http://schemas.microsoft.com/office/powerpoint/2010/main" val="1134533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F1BBF0D-CE1B-4352-AE23-12755EDBA7C1}" type="slidenum">
              <a:rPr lang="en-AU" smtClean="0"/>
              <a:t>17</a:t>
            </a:fld>
            <a:endParaRPr lang="en-AU" dirty="0"/>
          </a:p>
        </p:txBody>
      </p:sp>
    </p:spTree>
    <p:extLst>
      <p:ext uri="{BB962C8B-B14F-4D97-AF65-F5344CB8AC3E}">
        <p14:creationId xmlns:p14="http://schemas.microsoft.com/office/powerpoint/2010/main" val="1261474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F1BBF0D-CE1B-4352-AE23-12755EDBA7C1}" type="slidenum">
              <a:rPr lang="en-AU" smtClean="0"/>
              <a:t>18</a:t>
            </a:fld>
            <a:endParaRPr lang="en-AU" dirty="0"/>
          </a:p>
        </p:txBody>
      </p:sp>
    </p:spTree>
    <p:extLst>
      <p:ext uri="{BB962C8B-B14F-4D97-AF65-F5344CB8AC3E}">
        <p14:creationId xmlns:p14="http://schemas.microsoft.com/office/powerpoint/2010/main" val="696099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73D1EA-5A10-4B83-9808-3D070547F833}" type="slidenum">
              <a:rPr lang="en-AU" smtClean="0"/>
              <a:t>19</a:t>
            </a:fld>
            <a:endParaRPr lang="en-AU" dirty="0"/>
          </a:p>
        </p:txBody>
      </p:sp>
    </p:spTree>
    <p:extLst>
      <p:ext uri="{BB962C8B-B14F-4D97-AF65-F5344CB8AC3E}">
        <p14:creationId xmlns:p14="http://schemas.microsoft.com/office/powerpoint/2010/main" val="81308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1BBF0D-CE1B-4352-AE23-12755EDBA7C1}" type="slidenum">
              <a:rPr lang="en-AU" smtClean="0"/>
              <a:t>2</a:t>
            </a:fld>
            <a:endParaRPr lang="en-AU"/>
          </a:p>
        </p:txBody>
      </p:sp>
    </p:spTree>
    <p:extLst>
      <p:ext uri="{BB962C8B-B14F-4D97-AF65-F5344CB8AC3E}">
        <p14:creationId xmlns:p14="http://schemas.microsoft.com/office/powerpoint/2010/main" val="3316863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20</a:t>
            </a:fld>
            <a:endParaRPr lang="en-AU" dirty="0"/>
          </a:p>
        </p:txBody>
      </p:sp>
    </p:spTree>
    <p:extLst>
      <p:ext uri="{BB962C8B-B14F-4D97-AF65-F5344CB8AC3E}">
        <p14:creationId xmlns:p14="http://schemas.microsoft.com/office/powerpoint/2010/main" val="124624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D1CCA4B-7641-49B7-B560-1054A57E82E9}" type="slidenum">
              <a:rPr lang="en-AU" smtClean="0"/>
              <a:t>21</a:t>
            </a:fld>
            <a:endParaRPr lang="en-AU" dirty="0"/>
          </a:p>
        </p:txBody>
      </p:sp>
    </p:spTree>
    <p:extLst>
      <p:ext uri="{BB962C8B-B14F-4D97-AF65-F5344CB8AC3E}">
        <p14:creationId xmlns:p14="http://schemas.microsoft.com/office/powerpoint/2010/main" val="2341348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1BBF0D-CE1B-4352-AE23-12755EDBA7C1}" type="slidenum">
              <a:rPr lang="en-AU" smtClean="0"/>
              <a:t>22</a:t>
            </a:fld>
            <a:endParaRPr lang="en-AU"/>
          </a:p>
        </p:txBody>
      </p:sp>
    </p:spTree>
    <p:extLst>
      <p:ext uri="{BB962C8B-B14F-4D97-AF65-F5344CB8AC3E}">
        <p14:creationId xmlns:p14="http://schemas.microsoft.com/office/powerpoint/2010/main" val="617175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23</a:t>
            </a:fld>
            <a:endParaRPr lang="en-AU"/>
          </a:p>
        </p:txBody>
      </p:sp>
    </p:spTree>
    <p:extLst>
      <p:ext uri="{BB962C8B-B14F-4D97-AF65-F5344CB8AC3E}">
        <p14:creationId xmlns:p14="http://schemas.microsoft.com/office/powerpoint/2010/main" val="425122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1BBF0D-CE1B-4352-AE23-12755EDBA7C1}" type="slidenum">
              <a:rPr lang="en-AU" smtClean="0"/>
              <a:t>24</a:t>
            </a:fld>
            <a:endParaRPr lang="en-AU"/>
          </a:p>
        </p:txBody>
      </p:sp>
    </p:spTree>
    <p:extLst>
      <p:ext uri="{BB962C8B-B14F-4D97-AF65-F5344CB8AC3E}">
        <p14:creationId xmlns:p14="http://schemas.microsoft.com/office/powerpoint/2010/main" val="40017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25</a:t>
            </a:fld>
            <a:endParaRPr lang="en-AU" dirty="0"/>
          </a:p>
        </p:txBody>
      </p:sp>
    </p:spTree>
    <p:extLst>
      <p:ext uri="{BB962C8B-B14F-4D97-AF65-F5344CB8AC3E}">
        <p14:creationId xmlns:p14="http://schemas.microsoft.com/office/powerpoint/2010/main" val="2007046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26</a:t>
            </a:fld>
            <a:endParaRPr lang="en-AU" dirty="0"/>
          </a:p>
        </p:txBody>
      </p:sp>
    </p:spTree>
    <p:extLst>
      <p:ext uri="{BB962C8B-B14F-4D97-AF65-F5344CB8AC3E}">
        <p14:creationId xmlns:p14="http://schemas.microsoft.com/office/powerpoint/2010/main" val="4218803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27</a:t>
            </a:fld>
            <a:endParaRPr lang="en-AU" dirty="0"/>
          </a:p>
        </p:txBody>
      </p:sp>
    </p:spTree>
    <p:extLst>
      <p:ext uri="{BB962C8B-B14F-4D97-AF65-F5344CB8AC3E}">
        <p14:creationId xmlns:p14="http://schemas.microsoft.com/office/powerpoint/2010/main" val="2604550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28</a:t>
            </a:fld>
            <a:endParaRPr lang="en-AU" dirty="0"/>
          </a:p>
        </p:txBody>
      </p:sp>
    </p:spTree>
    <p:extLst>
      <p:ext uri="{BB962C8B-B14F-4D97-AF65-F5344CB8AC3E}">
        <p14:creationId xmlns:p14="http://schemas.microsoft.com/office/powerpoint/2010/main" val="2971499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29</a:t>
            </a:fld>
            <a:endParaRPr lang="en-AU" dirty="0"/>
          </a:p>
        </p:txBody>
      </p:sp>
    </p:spTree>
    <p:extLst>
      <p:ext uri="{BB962C8B-B14F-4D97-AF65-F5344CB8AC3E}">
        <p14:creationId xmlns:p14="http://schemas.microsoft.com/office/powerpoint/2010/main" val="403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D1CCA4B-7641-49B7-B560-1054A57E82E9}" type="slidenum">
              <a:rPr lang="en-AU" smtClean="0"/>
              <a:t>3</a:t>
            </a:fld>
            <a:endParaRPr lang="en-AU" dirty="0"/>
          </a:p>
        </p:txBody>
      </p:sp>
    </p:spTree>
    <p:extLst>
      <p:ext uri="{BB962C8B-B14F-4D97-AF65-F5344CB8AC3E}">
        <p14:creationId xmlns:p14="http://schemas.microsoft.com/office/powerpoint/2010/main" val="391042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30</a:t>
            </a:fld>
            <a:endParaRPr lang="en-AU" dirty="0"/>
          </a:p>
        </p:txBody>
      </p:sp>
    </p:spTree>
    <p:extLst>
      <p:ext uri="{BB962C8B-B14F-4D97-AF65-F5344CB8AC3E}">
        <p14:creationId xmlns:p14="http://schemas.microsoft.com/office/powerpoint/2010/main" val="21401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31</a:t>
            </a:fld>
            <a:endParaRPr lang="en-AU" dirty="0"/>
          </a:p>
        </p:txBody>
      </p:sp>
    </p:spTree>
    <p:extLst>
      <p:ext uri="{BB962C8B-B14F-4D97-AF65-F5344CB8AC3E}">
        <p14:creationId xmlns:p14="http://schemas.microsoft.com/office/powerpoint/2010/main" val="1709271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32</a:t>
            </a:fld>
            <a:endParaRPr lang="en-AU" dirty="0"/>
          </a:p>
        </p:txBody>
      </p:sp>
    </p:spTree>
    <p:extLst>
      <p:ext uri="{BB962C8B-B14F-4D97-AF65-F5344CB8AC3E}">
        <p14:creationId xmlns:p14="http://schemas.microsoft.com/office/powerpoint/2010/main" val="3925069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33</a:t>
            </a:fld>
            <a:endParaRPr lang="en-AU" dirty="0"/>
          </a:p>
        </p:txBody>
      </p:sp>
    </p:spTree>
    <p:extLst>
      <p:ext uri="{BB962C8B-B14F-4D97-AF65-F5344CB8AC3E}">
        <p14:creationId xmlns:p14="http://schemas.microsoft.com/office/powerpoint/2010/main" val="2139269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34</a:t>
            </a:fld>
            <a:endParaRPr lang="en-AU" dirty="0"/>
          </a:p>
        </p:txBody>
      </p:sp>
    </p:spTree>
    <p:extLst>
      <p:ext uri="{BB962C8B-B14F-4D97-AF65-F5344CB8AC3E}">
        <p14:creationId xmlns:p14="http://schemas.microsoft.com/office/powerpoint/2010/main" val="1184763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1BBF0D-CE1B-4352-AE23-12755EDBA7C1}" type="slidenum">
              <a:rPr lang="en-AU" smtClean="0"/>
              <a:t>35</a:t>
            </a:fld>
            <a:endParaRPr lang="en-AU" dirty="0"/>
          </a:p>
        </p:txBody>
      </p:sp>
    </p:spTree>
    <p:extLst>
      <p:ext uri="{BB962C8B-B14F-4D97-AF65-F5344CB8AC3E}">
        <p14:creationId xmlns:p14="http://schemas.microsoft.com/office/powerpoint/2010/main" val="1895695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36</a:t>
            </a:fld>
            <a:endParaRPr lang="en-AU" dirty="0"/>
          </a:p>
        </p:txBody>
      </p:sp>
    </p:spTree>
    <p:extLst>
      <p:ext uri="{BB962C8B-B14F-4D97-AF65-F5344CB8AC3E}">
        <p14:creationId xmlns:p14="http://schemas.microsoft.com/office/powerpoint/2010/main" val="2415982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1BBF0D-CE1B-4352-AE23-12755EDBA7C1}" type="slidenum">
              <a:rPr lang="en-AU" smtClean="0"/>
              <a:t>37</a:t>
            </a:fld>
            <a:endParaRPr lang="en-AU"/>
          </a:p>
        </p:txBody>
      </p:sp>
    </p:spTree>
    <p:extLst>
      <p:ext uri="{BB962C8B-B14F-4D97-AF65-F5344CB8AC3E}">
        <p14:creationId xmlns:p14="http://schemas.microsoft.com/office/powerpoint/2010/main" val="560209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1BBF0D-CE1B-4352-AE23-12755EDBA7C1}" type="slidenum">
              <a:rPr lang="en-AU" smtClean="0"/>
              <a:t>38</a:t>
            </a:fld>
            <a:endParaRPr lang="en-AU"/>
          </a:p>
        </p:txBody>
      </p:sp>
    </p:spTree>
    <p:extLst>
      <p:ext uri="{BB962C8B-B14F-4D97-AF65-F5344CB8AC3E}">
        <p14:creationId xmlns:p14="http://schemas.microsoft.com/office/powerpoint/2010/main" val="228878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1BBF0D-CE1B-4352-AE23-12755EDBA7C1}" type="slidenum">
              <a:rPr lang="en-AU" smtClean="0"/>
              <a:t>4</a:t>
            </a:fld>
            <a:endParaRPr lang="en-AU"/>
          </a:p>
        </p:txBody>
      </p:sp>
    </p:spTree>
    <p:extLst>
      <p:ext uri="{BB962C8B-B14F-4D97-AF65-F5344CB8AC3E}">
        <p14:creationId xmlns:p14="http://schemas.microsoft.com/office/powerpoint/2010/main" val="93930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5</a:t>
            </a:fld>
            <a:endParaRPr lang="en-AU" dirty="0"/>
          </a:p>
        </p:txBody>
      </p:sp>
    </p:spTree>
    <p:extLst>
      <p:ext uri="{BB962C8B-B14F-4D97-AF65-F5344CB8AC3E}">
        <p14:creationId xmlns:p14="http://schemas.microsoft.com/office/powerpoint/2010/main" val="38428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BBF0D-CE1B-4352-AE23-12755EDBA7C1}" type="slidenum">
              <a:rPr lang="en-AU" smtClean="0"/>
              <a:t>6</a:t>
            </a:fld>
            <a:endParaRPr lang="en-AU" dirty="0"/>
          </a:p>
        </p:txBody>
      </p:sp>
    </p:spTree>
    <p:extLst>
      <p:ext uri="{BB962C8B-B14F-4D97-AF65-F5344CB8AC3E}">
        <p14:creationId xmlns:p14="http://schemas.microsoft.com/office/powerpoint/2010/main" val="4035574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1BBF0D-CE1B-4352-AE23-12755EDBA7C1}" type="slidenum">
              <a:rPr lang="en-AU" smtClean="0"/>
              <a:t>7</a:t>
            </a:fld>
            <a:endParaRPr lang="en-AU"/>
          </a:p>
        </p:txBody>
      </p:sp>
    </p:spTree>
    <p:extLst>
      <p:ext uri="{BB962C8B-B14F-4D97-AF65-F5344CB8AC3E}">
        <p14:creationId xmlns:p14="http://schemas.microsoft.com/office/powerpoint/2010/main" val="154354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1BBF0D-CE1B-4352-AE23-12755EDBA7C1}" type="slidenum">
              <a:rPr lang="en-AU" smtClean="0"/>
              <a:t>8</a:t>
            </a:fld>
            <a:endParaRPr lang="en-AU"/>
          </a:p>
        </p:txBody>
      </p:sp>
    </p:spTree>
    <p:extLst>
      <p:ext uri="{BB962C8B-B14F-4D97-AF65-F5344CB8AC3E}">
        <p14:creationId xmlns:p14="http://schemas.microsoft.com/office/powerpoint/2010/main" val="87000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1BBF0D-CE1B-4352-AE23-12755EDBA7C1}" type="slidenum">
              <a:rPr lang="en-AU" smtClean="0"/>
              <a:t>9</a:t>
            </a:fld>
            <a:endParaRPr lang="en-AU"/>
          </a:p>
        </p:txBody>
      </p:sp>
    </p:spTree>
    <p:extLst>
      <p:ext uri="{BB962C8B-B14F-4D97-AF65-F5344CB8AC3E}">
        <p14:creationId xmlns:p14="http://schemas.microsoft.com/office/powerpoint/2010/main" val="2013531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DE1AFD3F-7036-4957-9C0B-8378071B8046}"/>
              </a:ext>
            </a:extLst>
          </p:cNvPr>
          <p:cNvSpPr/>
          <p:nvPr userDrawn="1"/>
        </p:nvSpPr>
        <p:spPr>
          <a:xfrm rot="16200000">
            <a:off x="2286000" y="0"/>
            <a:ext cx="6858000"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Right Triangle 10">
            <a:extLst>
              <a:ext uri="{FF2B5EF4-FFF2-40B4-BE49-F238E27FC236}">
                <a16:creationId xmlns:a16="http://schemas.microsoft.com/office/drawing/2014/main" id="{38A4547E-4F15-40B3-8CEB-7B333B7C4A36}"/>
              </a:ext>
            </a:extLst>
          </p:cNvPr>
          <p:cNvSpPr/>
          <p:nvPr userDrawn="1"/>
        </p:nvSpPr>
        <p:spPr>
          <a:xfrm>
            <a:off x="0" y="2754000"/>
            <a:ext cx="4104000" cy="4104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a:extLst>
              <a:ext uri="{FF2B5EF4-FFF2-40B4-BE49-F238E27FC236}">
                <a16:creationId xmlns:a16="http://schemas.microsoft.com/office/drawing/2014/main" id="{242CFAA7-4E4F-4493-BF48-6E80041E8AE2}"/>
              </a:ext>
            </a:extLst>
          </p:cNvPr>
          <p:cNvSpPr>
            <a:spLocks noGrp="1"/>
          </p:cNvSpPr>
          <p:nvPr>
            <p:ph type="ctrTitle"/>
          </p:nvPr>
        </p:nvSpPr>
        <p:spPr>
          <a:xfrm>
            <a:off x="1511300" y="2168526"/>
            <a:ext cx="7021513" cy="439921"/>
          </a:xfrm>
        </p:spPr>
        <p:txBody>
          <a:bodyPr anchor="t" anchorCtr="0"/>
          <a:lstStyle>
            <a:lvl1pPr algn="l">
              <a:lnSpc>
                <a:spcPts val="3000"/>
              </a:lnSpc>
              <a:defRPr sz="2500" b="1"/>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3183A361-5B23-41E2-8AEF-5FBB0D9BC3D6}"/>
              </a:ext>
            </a:extLst>
          </p:cNvPr>
          <p:cNvSpPr>
            <a:spLocks noGrp="1"/>
          </p:cNvSpPr>
          <p:nvPr>
            <p:ph type="subTitle" idx="1"/>
          </p:nvPr>
        </p:nvSpPr>
        <p:spPr>
          <a:xfrm>
            <a:off x="1511300" y="2880001"/>
            <a:ext cx="7021513" cy="435543"/>
          </a:xfrm>
        </p:spPr>
        <p:txBody>
          <a:bodyPr/>
          <a:lstStyle>
            <a:lvl1pPr marL="0" indent="0" algn="l">
              <a:lnSpc>
                <a:spcPts val="2200"/>
              </a:lnSpc>
              <a:buNone/>
              <a:defRPr sz="17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Date Placeholder 3">
            <a:extLst>
              <a:ext uri="{FF2B5EF4-FFF2-40B4-BE49-F238E27FC236}">
                <a16:creationId xmlns:a16="http://schemas.microsoft.com/office/drawing/2014/main" id="{61D934BE-6098-4C2E-BF49-B07CFC9DC43E}"/>
              </a:ext>
            </a:extLst>
          </p:cNvPr>
          <p:cNvSpPr>
            <a:spLocks noGrp="1"/>
          </p:cNvSpPr>
          <p:nvPr>
            <p:ph type="dt" sz="half" idx="10"/>
          </p:nvPr>
        </p:nvSpPr>
        <p:spPr/>
        <p:txBody>
          <a:bodyPr/>
          <a:lstStyle/>
          <a:p>
            <a:fld id="{3AC513C3-3EEF-4FA3-9B97-98E6C1D2A888}" type="datetimeFigureOut">
              <a:rPr lang="en-AU" smtClean="0"/>
              <a:t>9/01/2020</a:t>
            </a:fld>
            <a:endParaRPr lang="en-AU"/>
          </a:p>
        </p:txBody>
      </p:sp>
      <p:sp>
        <p:nvSpPr>
          <p:cNvPr id="5" name="Footer Placeholder 4">
            <a:extLst>
              <a:ext uri="{FF2B5EF4-FFF2-40B4-BE49-F238E27FC236}">
                <a16:creationId xmlns:a16="http://schemas.microsoft.com/office/drawing/2014/main" id="{601CD4D5-A95F-43A0-B24F-999D524659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A6EEF3-CF28-40FB-A045-2D07EA6F0778}"/>
              </a:ext>
            </a:extLst>
          </p:cNvPr>
          <p:cNvSpPr>
            <a:spLocks noGrp="1"/>
          </p:cNvSpPr>
          <p:nvPr>
            <p:ph type="sldNum" sz="quarter" idx="12"/>
          </p:nvPr>
        </p:nvSpPr>
        <p:spPr/>
        <p:txBody>
          <a:bodyPr/>
          <a:lstStyle/>
          <a:p>
            <a:fld id="{F4C72923-5B43-4032-B18B-56B4BFB05EFB}" type="slidenum">
              <a:rPr lang="en-AU" smtClean="0"/>
              <a:t>‹#›</a:t>
            </a:fld>
            <a:endParaRPr lang="en-AU"/>
          </a:p>
        </p:txBody>
      </p:sp>
      <p:sp>
        <p:nvSpPr>
          <p:cNvPr id="8" name="Text Placeholder 7">
            <a:extLst>
              <a:ext uri="{FF2B5EF4-FFF2-40B4-BE49-F238E27FC236}">
                <a16:creationId xmlns:a16="http://schemas.microsoft.com/office/drawing/2014/main" id="{9403B3FD-D472-4086-811B-7B7102A5A342}"/>
              </a:ext>
            </a:extLst>
          </p:cNvPr>
          <p:cNvSpPr>
            <a:spLocks noGrp="1"/>
          </p:cNvSpPr>
          <p:nvPr>
            <p:ph type="body" sz="quarter" idx="13"/>
          </p:nvPr>
        </p:nvSpPr>
        <p:spPr>
          <a:xfrm>
            <a:off x="654049" y="5835650"/>
            <a:ext cx="2555875" cy="365125"/>
          </a:xfrm>
        </p:spPr>
        <p:txBody>
          <a:bodyPr anchor="b" anchorCtr="0"/>
          <a:lstStyle>
            <a:lvl1pPr>
              <a:lnSpc>
                <a:spcPts val="1200"/>
              </a:lnSpc>
              <a:spcBef>
                <a:spcPts val="0"/>
              </a:spcBef>
              <a:defRPr sz="1000">
                <a:solidFill>
                  <a:schemeClr val="bg1"/>
                </a:solidFill>
              </a:defRPr>
            </a:lvl1pPr>
            <a:lvl2pPr>
              <a:lnSpc>
                <a:spcPts val="1200"/>
              </a:lnSpc>
              <a:spcBef>
                <a:spcPts val="0"/>
              </a:spcBef>
              <a:defRPr sz="1000">
                <a:solidFill>
                  <a:schemeClr val="bg1"/>
                </a:solidFill>
              </a:defRPr>
            </a:lvl2pPr>
            <a:lvl3pPr>
              <a:lnSpc>
                <a:spcPts val="1200"/>
              </a:lnSpc>
              <a:spcBef>
                <a:spcPts val="0"/>
              </a:spcBef>
              <a:defRPr sz="1000">
                <a:solidFill>
                  <a:schemeClr val="bg1"/>
                </a:solidFill>
              </a:defRPr>
            </a:lvl3pPr>
            <a:lvl4pPr>
              <a:lnSpc>
                <a:spcPts val="1200"/>
              </a:lnSpc>
              <a:spcBef>
                <a:spcPts val="0"/>
              </a:spcBef>
              <a:defRPr sz="1000">
                <a:solidFill>
                  <a:schemeClr val="bg1"/>
                </a:solidFill>
              </a:defRPr>
            </a:lvl4pPr>
            <a:lvl5pPr>
              <a:lnSpc>
                <a:spcPts val="1200"/>
              </a:lnSpc>
              <a:spcBef>
                <a:spcPts val="0"/>
              </a:spcBef>
              <a:defRPr sz="1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0" name="Picture 9">
            <a:extLst>
              <a:ext uri="{FF2B5EF4-FFF2-40B4-BE49-F238E27FC236}">
                <a16:creationId xmlns:a16="http://schemas.microsoft.com/office/drawing/2014/main" id="{DF978BDB-A1DC-4284-8CDB-F805CFF5C8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000" y="648000"/>
            <a:ext cx="3978000" cy="615853"/>
          </a:xfrm>
          <a:prstGeom prst="rect">
            <a:avLst/>
          </a:prstGeom>
        </p:spPr>
      </p:pic>
      <p:pic>
        <p:nvPicPr>
          <p:cNvPr id="14" name="Picture 13">
            <a:extLst>
              <a:ext uri="{FF2B5EF4-FFF2-40B4-BE49-F238E27FC236}">
                <a16:creationId xmlns:a16="http://schemas.microsoft.com/office/drawing/2014/main" id="{2CFDD4EA-13A4-4ED7-AC3F-611A471A14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8000" y="5904000"/>
            <a:ext cx="1368000" cy="357467"/>
          </a:xfrm>
          <a:prstGeom prst="rect">
            <a:avLst/>
          </a:prstGeom>
        </p:spPr>
      </p:pic>
    </p:spTree>
    <p:extLst>
      <p:ext uri="{BB962C8B-B14F-4D97-AF65-F5344CB8AC3E}">
        <p14:creationId xmlns:p14="http://schemas.microsoft.com/office/powerpoint/2010/main" val="97652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CCE7-871C-4359-8FAF-EB936757A577}"/>
              </a:ext>
            </a:extLst>
          </p:cNvPr>
          <p:cNvSpPr>
            <a:spLocks noGrp="1"/>
          </p:cNvSpPr>
          <p:nvPr>
            <p:ph type="title"/>
          </p:nvPr>
        </p:nvSpPr>
        <p:spPr>
          <a:xfrm>
            <a:off x="1511299" y="2168525"/>
            <a:ext cx="7021513" cy="478422"/>
          </a:xfrm>
        </p:spPr>
        <p:txBody>
          <a:bodyPr anchor="t" anchorCtr="0"/>
          <a:lstStyle>
            <a:lvl1pPr>
              <a:defRPr sz="3000" b="1"/>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D585E97A-8488-4ECB-B597-56EF4063A63F}"/>
              </a:ext>
            </a:extLst>
          </p:cNvPr>
          <p:cNvSpPr>
            <a:spLocks noGrp="1"/>
          </p:cNvSpPr>
          <p:nvPr>
            <p:ph type="body" idx="1"/>
          </p:nvPr>
        </p:nvSpPr>
        <p:spPr>
          <a:xfrm>
            <a:off x="1511299" y="2880000"/>
            <a:ext cx="7021512" cy="549000"/>
          </a:xfrm>
        </p:spPr>
        <p:txBody>
          <a:bodyPr/>
          <a:lstStyle>
            <a:lvl1pPr marL="0" indent="0">
              <a:lnSpc>
                <a:spcPts val="2400"/>
              </a:lnSpc>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236DA2E2-EDCD-44CA-8450-71FAB6313EAA}"/>
              </a:ext>
            </a:extLst>
          </p:cNvPr>
          <p:cNvSpPr>
            <a:spLocks noGrp="1"/>
          </p:cNvSpPr>
          <p:nvPr>
            <p:ph type="dt" sz="half" idx="10"/>
          </p:nvPr>
        </p:nvSpPr>
        <p:spPr/>
        <p:txBody>
          <a:bodyPr/>
          <a:lstStyle/>
          <a:p>
            <a:fld id="{3AC513C3-3EEF-4FA3-9B97-98E6C1D2A888}" type="datetimeFigureOut">
              <a:rPr lang="en-AU" smtClean="0"/>
              <a:t>9/01/2020</a:t>
            </a:fld>
            <a:endParaRPr lang="en-AU"/>
          </a:p>
        </p:txBody>
      </p:sp>
      <p:sp>
        <p:nvSpPr>
          <p:cNvPr id="5" name="Footer Placeholder 4">
            <a:extLst>
              <a:ext uri="{FF2B5EF4-FFF2-40B4-BE49-F238E27FC236}">
                <a16:creationId xmlns:a16="http://schemas.microsoft.com/office/drawing/2014/main" id="{E1E38BA1-EAFF-40B4-BE7C-5FDBFEF798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42A5227-3156-4166-840B-480B9877AA2D}"/>
              </a:ext>
            </a:extLst>
          </p:cNvPr>
          <p:cNvSpPr>
            <a:spLocks noGrp="1"/>
          </p:cNvSpPr>
          <p:nvPr>
            <p:ph type="sldNum" sz="quarter" idx="12"/>
          </p:nvPr>
        </p:nvSpPr>
        <p:spPr/>
        <p:txBody>
          <a:bodyPr/>
          <a:lstStyle/>
          <a:p>
            <a:fld id="{F4C72923-5B43-4032-B18B-56B4BFB05EFB}" type="slidenum">
              <a:rPr lang="en-AU" smtClean="0"/>
              <a:t>‹#›</a:t>
            </a:fld>
            <a:endParaRPr lang="en-AU"/>
          </a:p>
        </p:txBody>
      </p:sp>
      <p:pic>
        <p:nvPicPr>
          <p:cNvPr id="10" name="Picture 9">
            <a:extLst>
              <a:ext uri="{FF2B5EF4-FFF2-40B4-BE49-F238E27FC236}">
                <a16:creationId xmlns:a16="http://schemas.microsoft.com/office/drawing/2014/main" id="{64302347-9508-4DCA-8337-DD35367E1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8001" y="5904000"/>
            <a:ext cx="1367998" cy="357467"/>
          </a:xfrm>
          <a:prstGeom prst="rect">
            <a:avLst/>
          </a:prstGeom>
        </p:spPr>
      </p:pic>
      <p:pic>
        <p:nvPicPr>
          <p:cNvPr id="11" name="Picture 10">
            <a:extLst>
              <a:ext uri="{FF2B5EF4-FFF2-40B4-BE49-F238E27FC236}">
                <a16:creationId xmlns:a16="http://schemas.microsoft.com/office/drawing/2014/main" id="{E79700AB-AF3E-492E-B346-EC5C5E2BE8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648000"/>
            <a:ext cx="3978000" cy="615853"/>
          </a:xfrm>
          <a:prstGeom prst="rect">
            <a:avLst/>
          </a:prstGeom>
        </p:spPr>
      </p:pic>
      <p:sp>
        <p:nvSpPr>
          <p:cNvPr id="8" name="Right Triangle 7"/>
          <p:cNvSpPr/>
          <p:nvPr userDrawn="1"/>
        </p:nvSpPr>
        <p:spPr>
          <a:xfrm>
            <a:off x="0" y="3340443"/>
            <a:ext cx="3616411" cy="3517557"/>
          </a:xfrm>
          <a:prstGeom prst="rtTriangl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9973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C83438A3-C777-4B47-88E6-B0F7ABE7FC9F}"/>
              </a:ext>
            </a:extLst>
          </p:cNvPr>
          <p:cNvSpPr/>
          <p:nvPr userDrawn="1"/>
        </p:nvSpPr>
        <p:spPr>
          <a:xfrm>
            <a:off x="0" y="2754000"/>
            <a:ext cx="4104000" cy="4104000"/>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a:extLst>
              <a:ext uri="{FF2B5EF4-FFF2-40B4-BE49-F238E27FC236}">
                <a16:creationId xmlns:a16="http://schemas.microsoft.com/office/drawing/2014/main" id="{A8FF7023-C863-4737-A36A-35EAF6C4B76E}"/>
              </a:ext>
            </a:extLst>
          </p:cNvPr>
          <p:cNvSpPr>
            <a:spLocks noGrp="1"/>
          </p:cNvSpPr>
          <p:nvPr>
            <p:ph type="title"/>
          </p:nvPr>
        </p:nvSpPr>
        <p:spPr>
          <a:xfrm>
            <a:off x="1511299" y="728664"/>
            <a:ext cx="7021513" cy="460374"/>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A6DE6A57-AFBD-4956-AE55-8CB69F2CBC13}"/>
              </a:ext>
            </a:extLst>
          </p:cNvPr>
          <p:cNvSpPr>
            <a:spLocks noGrp="1"/>
          </p:cNvSpPr>
          <p:nvPr>
            <p:ph type="body" idx="1"/>
          </p:nvPr>
        </p:nvSpPr>
        <p:spPr>
          <a:xfrm>
            <a:off x="1511299" y="1233489"/>
            <a:ext cx="7021513" cy="447674"/>
          </a:xfrm>
        </p:spPr>
        <p:txBody>
          <a:bodyPr anchor="t" anchorCtr="0"/>
          <a:lstStyle>
            <a:lvl1pPr marL="0" indent="0">
              <a:lnSpc>
                <a:spcPts val="2200"/>
              </a:lnSpc>
              <a:buNone/>
              <a:defRPr sz="17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094C84A2-BD0F-4531-B0D0-CD5163949422}"/>
              </a:ext>
            </a:extLst>
          </p:cNvPr>
          <p:cNvSpPr>
            <a:spLocks noGrp="1"/>
          </p:cNvSpPr>
          <p:nvPr>
            <p:ph sz="half" idx="2"/>
          </p:nvPr>
        </p:nvSpPr>
        <p:spPr>
          <a:xfrm>
            <a:off x="1511299" y="2173915"/>
            <a:ext cx="7021513" cy="3661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a:extLst>
              <a:ext uri="{FF2B5EF4-FFF2-40B4-BE49-F238E27FC236}">
                <a16:creationId xmlns:a16="http://schemas.microsoft.com/office/drawing/2014/main" id="{1275DBE4-21B4-42CA-9977-08BC31185ECE}"/>
              </a:ext>
            </a:extLst>
          </p:cNvPr>
          <p:cNvSpPr>
            <a:spLocks noGrp="1"/>
          </p:cNvSpPr>
          <p:nvPr>
            <p:ph type="dt" sz="half" idx="10"/>
          </p:nvPr>
        </p:nvSpPr>
        <p:spPr/>
        <p:txBody>
          <a:bodyPr/>
          <a:lstStyle/>
          <a:p>
            <a:fld id="{3AC513C3-3EEF-4FA3-9B97-98E6C1D2A888}" type="datetimeFigureOut">
              <a:rPr lang="en-AU" smtClean="0"/>
              <a:t>9/01/2020</a:t>
            </a:fld>
            <a:endParaRPr lang="en-AU"/>
          </a:p>
        </p:txBody>
      </p:sp>
      <p:sp>
        <p:nvSpPr>
          <p:cNvPr id="8" name="Footer Placeholder 7">
            <a:extLst>
              <a:ext uri="{FF2B5EF4-FFF2-40B4-BE49-F238E27FC236}">
                <a16:creationId xmlns:a16="http://schemas.microsoft.com/office/drawing/2014/main" id="{306C3465-249C-4063-816A-E541BBCAC35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6B2B13C-8AA4-433B-AD63-ABE1A8633CB5}"/>
              </a:ext>
            </a:extLst>
          </p:cNvPr>
          <p:cNvSpPr>
            <a:spLocks noGrp="1"/>
          </p:cNvSpPr>
          <p:nvPr>
            <p:ph type="sldNum" sz="quarter" idx="12"/>
          </p:nvPr>
        </p:nvSpPr>
        <p:spPr/>
        <p:txBody>
          <a:bodyPr/>
          <a:lstStyle/>
          <a:p>
            <a:fld id="{F4C72923-5B43-4032-B18B-56B4BFB05EFB}" type="slidenum">
              <a:rPr lang="en-AU" smtClean="0"/>
              <a:t>‹#›</a:t>
            </a:fld>
            <a:endParaRPr lang="en-AU"/>
          </a:p>
        </p:txBody>
      </p:sp>
    </p:spTree>
    <p:extLst>
      <p:ext uri="{BB962C8B-B14F-4D97-AF65-F5344CB8AC3E}">
        <p14:creationId xmlns:p14="http://schemas.microsoft.com/office/powerpoint/2010/main" val="98741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7023-C863-4737-A36A-35EAF6C4B76E}"/>
              </a:ext>
            </a:extLst>
          </p:cNvPr>
          <p:cNvSpPr>
            <a:spLocks noGrp="1"/>
          </p:cNvSpPr>
          <p:nvPr>
            <p:ph type="title"/>
          </p:nvPr>
        </p:nvSpPr>
        <p:spPr>
          <a:xfrm>
            <a:off x="4571999" y="728664"/>
            <a:ext cx="3960813" cy="460374"/>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A6DE6A57-AFBD-4956-AE55-8CB69F2CBC13}"/>
              </a:ext>
            </a:extLst>
          </p:cNvPr>
          <p:cNvSpPr>
            <a:spLocks noGrp="1"/>
          </p:cNvSpPr>
          <p:nvPr>
            <p:ph type="body" idx="1"/>
          </p:nvPr>
        </p:nvSpPr>
        <p:spPr>
          <a:xfrm>
            <a:off x="4571999" y="1233489"/>
            <a:ext cx="3960813" cy="447674"/>
          </a:xfrm>
        </p:spPr>
        <p:txBody>
          <a:bodyPr anchor="t" anchorCtr="0"/>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094C84A2-BD0F-4531-B0D0-CD5163949422}"/>
              </a:ext>
            </a:extLst>
          </p:cNvPr>
          <p:cNvSpPr>
            <a:spLocks noGrp="1"/>
          </p:cNvSpPr>
          <p:nvPr>
            <p:ph sz="half" idx="2"/>
          </p:nvPr>
        </p:nvSpPr>
        <p:spPr>
          <a:xfrm>
            <a:off x="4571999" y="2173915"/>
            <a:ext cx="3960813" cy="3661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275DBE4-21B4-42CA-9977-08BC31185ECE}"/>
              </a:ext>
            </a:extLst>
          </p:cNvPr>
          <p:cNvSpPr>
            <a:spLocks noGrp="1"/>
          </p:cNvSpPr>
          <p:nvPr>
            <p:ph type="dt" sz="half" idx="10"/>
          </p:nvPr>
        </p:nvSpPr>
        <p:spPr/>
        <p:txBody>
          <a:bodyPr/>
          <a:lstStyle/>
          <a:p>
            <a:fld id="{3AC513C3-3EEF-4FA3-9B97-98E6C1D2A888}" type="datetimeFigureOut">
              <a:rPr lang="en-AU" smtClean="0"/>
              <a:t>9/01/2020</a:t>
            </a:fld>
            <a:endParaRPr lang="en-AU"/>
          </a:p>
        </p:txBody>
      </p:sp>
      <p:sp>
        <p:nvSpPr>
          <p:cNvPr id="8" name="Footer Placeholder 7">
            <a:extLst>
              <a:ext uri="{FF2B5EF4-FFF2-40B4-BE49-F238E27FC236}">
                <a16:creationId xmlns:a16="http://schemas.microsoft.com/office/drawing/2014/main" id="{306C3465-249C-4063-816A-E541BBCAC35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6B2B13C-8AA4-433B-AD63-ABE1A8633CB5}"/>
              </a:ext>
            </a:extLst>
          </p:cNvPr>
          <p:cNvSpPr>
            <a:spLocks noGrp="1"/>
          </p:cNvSpPr>
          <p:nvPr>
            <p:ph type="sldNum" sz="quarter" idx="12"/>
          </p:nvPr>
        </p:nvSpPr>
        <p:spPr/>
        <p:txBody>
          <a:bodyPr/>
          <a:lstStyle/>
          <a:p>
            <a:fld id="{F4C72923-5B43-4032-B18B-56B4BFB05EFB}" type="slidenum">
              <a:rPr lang="en-AU" smtClean="0"/>
              <a:t>‹#›</a:t>
            </a:fld>
            <a:endParaRPr lang="en-AU"/>
          </a:p>
        </p:txBody>
      </p:sp>
      <p:sp>
        <p:nvSpPr>
          <p:cNvPr id="6" name="Picture Placeholder 5">
            <a:extLst>
              <a:ext uri="{FF2B5EF4-FFF2-40B4-BE49-F238E27FC236}">
                <a16:creationId xmlns:a16="http://schemas.microsoft.com/office/drawing/2014/main" id="{40EE7039-7B44-4C00-A36F-A1C4C392F0AA}"/>
              </a:ext>
            </a:extLst>
          </p:cNvPr>
          <p:cNvSpPr>
            <a:spLocks noGrp="1"/>
          </p:cNvSpPr>
          <p:nvPr>
            <p:ph type="pic" sz="quarter" idx="13"/>
          </p:nvPr>
        </p:nvSpPr>
        <p:spPr>
          <a:xfrm>
            <a:off x="0" y="0"/>
            <a:ext cx="4140000" cy="6858000"/>
          </a:xfrm>
        </p:spPr>
        <p:txBody>
          <a:bodyPr/>
          <a:lstStyle/>
          <a:p>
            <a:endParaRPr lang="en-AU"/>
          </a:p>
        </p:txBody>
      </p:sp>
    </p:spTree>
    <p:extLst>
      <p:ext uri="{BB962C8B-B14F-4D97-AF65-F5344CB8AC3E}">
        <p14:creationId xmlns:p14="http://schemas.microsoft.com/office/powerpoint/2010/main" val="270792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13C53-2462-4DC5-9E00-F70F16E837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A8854-542A-4CE0-9FC5-B8FE5E57E2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5A411-0090-49DF-8328-4540D79F25B0}"/>
              </a:ext>
            </a:extLst>
          </p:cNvPr>
          <p:cNvSpPr>
            <a:spLocks noGrp="1"/>
          </p:cNvSpPr>
          <p:nvPr>
            <p:ph type="dt" sz="half" idx="10"/>
          </p:nvPr>
        </p:nvSpPr>
        <p:spPr/>
        <p:txBody>
          <a:bodyPr/>
          <a:lstStyle/>
          <a:p>
            <a:fld id="{814D72A3-8AC5-4658-8972-FF958B1F3F98}" type="datetimeFigureOut">
              <a:rPr lang="en-US" smtClean="0"/>
              <a:t>1/9/2020</a:t>
            </a:fld>
            <a:endParaRPr lang="en-US"/>
          </a:p>
        </p:txBody>
      </p:sp>
      <p:sp>
        <p:nvSpPr>
          <p:cNvPr id="5" name="Footer Placeholder 4">
            <a:extLst>
              <a:ext uri="{FF2B5EF4-FFF2-40B4-BE49-F238E27FC236}">
                <a16:creationId xmlns:a16="http://schemas.microsoft.com/office/drawing/2014/main" id="{B2BC7E05-ADE2-474D-A873-44BC1DB15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019DB-1B4D-4D04-AAFF-231A4213DF93}"/>
              </a:ext>
            </a:extLst>
          </p:cNvPr>
          <p:cNvSpPr>
            <a:spLocks noGrp="1"/>
          </p:cNvSpPr>
          <p:nvPr>
            <p:ph type="sldNum" sz="quarter" idx="12"/>
          </p:nvPr>
        </p:nvSpPr>
        <p:spPr/>
        <p:txBody>
          <a:bodyPr/>
          <a:lstStyle/>
          <a:p>
            <a:fld id="{8B5EB888-8BFA-479D-B216-0B49B81B466D}" type="slidenum">
              <a:rPr lang="en-US" smtClean="0"/>
              <a:t>‹#›</a:t>
            </a:fld>
            <a:endParaRPr lang="en-US"/>
          </a:p>
        </p:txBody>
      </p:sp>
    </p:spTree>
    <p:extLst>
      <p:ext uri="{BB962C8B-B14F-4D97-AF65-F5344CB8AC3E}">
        <p14:creationId xmlns:p14="http://schemas.microsoft.com/office/powerpoint/2010/main" val="4097525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348596-6ADC-4A0A-8774-C41536FEC2D9}"/>
              </a:ext>
            </a:extLst>
          </p:cNvPr>
          <p:cNvSpPr>
            <a:spLocks noGrp="1"/>
          </p:cNvSpPr>
          <p:nvPr>
            <p:ph type="title"/>
          </p:nvPr>
        </p:nvSpPr>
        <p:spPr>
          <a:xfrm>
            <a:off x="1511300" y="728664"/>
            <a:ext cx="7021513" cy="347662"/>
          </a:xfrm>
          <a:prstGeom prst="rect">
            <a:avLst/>
          </a:prstGeom>
        </p:spPr>
        <p:txBody>
          <a:bodyPr vert="horz" lIns="0" tIns="0" rIns="0" bIns="0" rtlCol="0" anchor="t" anchorCtr="0">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DB60413-3255-4CB2-9DE1-A2BE549B57D1}"/>
              </a:ext>
            </a:extLst>
          </p:cNvPr>
          <p:cNvSpPr>
            <a:spLocks noGrp="1"/>
          </p:cNvSpPr>
          <p:nvPr>
            <p:ph type="body" idx="1"/>
          </p:nvPr>
        </p:nvSpPr>
        <p:spPr>
          <a:xfrm>
            <a:off x="1511299" y="2168524"/>
            <a:ext cx="7021513" cy="3667125"/>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472905B2-58EF-468C-BD29-9DFB5259B014}"/>
              </a:ext>
            </a:extLst>
          </p:cNvPr>
          <p:cNvSpPr>
            <a:spLocks noGrp="1"/>
          </p:cNvSpPr>
          <p:nvPr>
            <p:ph type="dt" sz="half" idx="2"/>
          </p:nvPr>
        </p:nvSpPr>
        <p:spPr>
          <a:xfrm>
            <a:off x="0" y="1"/>
            <a:ext cx="1511300" cy="365125"/>
          </a:xfrm>
          <a:prstGeom prst="rect">
            <a:avLst/>
          </a:prstGeom>
        </p:spPr>
        <p:txBody>
          <a:bodyPr vert="horz" lIns="0" tIns="0" rIns="0" bIns="0" rtlCol="0" anchor="b" anchorCtr="0">
            <a:noAutofit/>
          </a:bodyPr>
          <a:lstStyle>
            <a:lvl1pPr algn="ctr">
              <a:defRPr sz="1200">
                <a:solidFill>
                  <a:schemeClr val="tx2"/>
                </a:solidFill>
              </a:defRPr>
            </a:lvl1pPr>
          </a:lstStyle>
          <a:p>
            <a:fld id="{3AC513C3-3EEF-4FA3-9B97-98E6C1D2A888}" type="datetimeFigureOut">
              <a:rPr lang="en-AU" smtClean="0"/>
              <a:pPr/>
              <a:t>9/01/2020</a:t>
            </a:fld>
            <a:endParaRPr lang="en-AU" dirty="0"/>
          </a:p>
        </p:txBody>
      </p:sp>
      <p:sp>
        <p:nvSpPr>
          <p:cNvPr id="5" name="Footer Placeholder 4">
            <a:extLst>
              <a:ext uri="{FF2B5EF4-FFF2-40B4-BE49-F238E27FC236}">
                <a16:creationId xmlns:a16="http://schemas.microsoft.com/office/drawing/2014/main" id="{76E9447D-FD36-417A-9013-428E62A58E51}"/>
              </a:ext>
            </a:extLst>
          </p:cNvPr>
          <p:cNvSpPr>
            <a:spLocks noGrp="1"/>
          </p:cNvSpPr>
          <p:nvPr>
            <p:ph type="ftr" sz="quarter" idx="3"/>
          </p:nvPr>
        </p:nvSpPr>
        <p:spPr>
          <a:xfrm>
            <a:off x="1511299" y="1"/>
            <a:ext cx="7021514" cy="365125"/>
          </a:xfrm>
          <a:prstGeom prst="rect">
            <a:avLst/>
          </a:prstGeom>
        </p:spPr>
        <p:txBody>
          <a:bodyPr vert="horz" lIns="0" tIns="0" rIns="0" bIns="0" rtlCol="0" anchor="b" anchorCtr="0">
            <a:noAutofit/>
          </a:bodyPr>
          <a:lstStyle>
            <a:lvl1pPr algn="l">
              <a:defRPr sz="1200">
                <a:solidFill>
                  <a:schemeClr val="tx2"/>
                </a:solidFill>
              </a:defRPr>
            </a:lvl1pPr>
          </a:lstStyle>
          <a:p>
            <a:endParaRPr lang="en-AU"/>
          </a:p>
        </p:txBody>
      </p:sp>
      <p:sp>
        <p:nvSpPr>
          <p:cNvPr id="6" name="Slide Number Placeholder 5">
            <a:extLst>
              <a:ext uri="{FF2B5EF4-FFF2-40B4-BE49-F238E27FC236}">
                <a16:creationId xmlns:a16="http://schemas.microsoft.com/office/drawing/2014/main" id="{86698C4B-30AD-4785-8DEF-4184E5665EE5}"/>
              </a:ext>
            </a:extLst>
          </p:cNvPr>
          <p:cNvSpPr>
            <a:spLocks noGrp="1"/>
          </p:cNvSpPr>
          <p:nvPr>
            <p:ph type="sldNum" sz="quarter" idx="4"/>
          </p:nvPr>
        </p:nvSpPr>
        <p:spPr>
          <a:xfrm>
            <a:off x="7920037" y="5835650"/>
            <a:ext cx="612775" cy="365125"/>
          </a:xfrm>
          <a:prstGeom prst="rect">
            <a:avLst/>
          </a:prstGeom>
        </p:spPr>
        <p:txBody>
          <a:bodyPr vert="horz" lIns="0" tIns="0" rIns="0" bIns="0" rtlCol="0" anchor="b" anchorCtr="0">
            <a:noAutofit/>
          </a:bodyPr>
          <a:lstStyle>
            <a:lvl1pPr algn="r">
              <a:defRPr sz="1200">
                <a:solidFill>
                  <a:schemeClr val="tx2"/>
                </a:solidFill>
              </a:defRPr>
            </a:lvl1pPr>
          </a:lstStyle>
          <a:p>
            <a:fld id="{F4C72923-5B43-4032-B18B-56B4BFB05EFB}" type="slidenum">
              <a:rPr lang="en-AU" smtClean="0"/>
              <a:pPr/>
              <a:t>‹#›</a:t>
            </a:fld>
            <a:endParaRPr lang="en-AU" dirty="0"/>
          </a:p>
        </p:txBody>
      </p:sp>
    </p:spTree>
    <p:extLst>
      <p:ext uri="{BB962C8B-B14F-4D97-AF65-F5344CB8AC3E}">
        <p14:creationId xmlns:p14="http://schemas.microsoft.com/office/powerpoint/2010/main" val="282991808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Lst>
  <p:txStyles>
    <p:titleStyle>
      <a:lvl1pPr algn="l" defTabSz="914400" rtl="0" eaLnBrk="1" latinLnBrk="0" hangingPunct="1">
        <a:lnSpc>
          <a:spcPts val="2800"/>
        </a:lnSpc>
        <a:spcBef>
          <a:spcPct val="0"/>
        </a:spcBef>
        <a:buNone/>
        <a:defRPr sz="2500" kern="1200">
          <a:solidFill>
            <a:schemeClr val="tx2"/>
          </a:solidFill>
          <a:latin typeface="+mj-lt"/>
          <a:ea typeface="+mj-ea"/>
          <a:cs typeface="+mj-cs"/>
        </a:defRPr>
      </a:lvl1pPr>
    </p:titleStyle>
    <p:bodyStyle>
      <a:lvl1pPr marL="0" indent="0" algn="l" defTabSz="914400" rtl="0" eaLnBrk="1" latinLnBrk="0" hangingPunct="1">
        <a:lnSpc>
          <a:spcPts val="1900"/>
        </a:lnSpc>
        <a:spcBef>
          <a:spcPts val="600"/>
        </a:spcBef>
        <a:buFont typeface="Arial" panose="020B0604020202020204" pitchFamily="34" charset="0"/>
        <a:buNone/>
        <a:defRPr sz="1600" kern="1200">
          <a:solidFill>
            <a:schemeClr val="tx1"/>
          </a:solidFill>
          <a:latin typeface="+mn-lt"/>
          <a:ea typeface="+mn-ea"/>
          <a:cs typeface="+mn-cs"/>
        </a:defRPr>
      </a:lvl1pPr>
      <a:lvl2pPr marL="269875" indent="-269875" algn="l" defTabSz="914400" rtl="0" eaLnBrk="1" latinLnBrk="0" hangingPunct="1">
        <a:lnSpc>
          <a:spcPts val="19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539750" indent="-269875" algn="l" defTabSz="914400" rtl="0" eaLnBrk="1" latinLnBrk="0" hangingPunct="1">
        <a:lnSpc>
          <a:spcPts val="19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08038" indent="-269875" algn="l" defTabSz="914400" rtl="0" eaLnBrk="1" latinLnBrk="0" hangingPunct="1">
        <a:lnSpc>
          <a:spcPts val="19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077913" indent="-269875" algn="l" defTabSz="914400" rtl="0" eaLnBrk="1" latinLnBrk="0" hangingPunct="1">
        <a:lnSpc>
          <a:spcPts val="1900"/>
        </a:lnSpc>
        <a:spcBef>
          <a:spcPts val="600"/>
        </a:spcBef>
        <a:buClr>
          <a:schemeClr val="accent1"/>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pos="952" userDrawn="1">
          <p15:clr>
            <a:srgbClr val="F26B43"/>
          </p15:clr>
        </p15:guide>
        <p15:guide id="3" pos="5375" userDrawn="1">
          <p15:clr>
            <a:srgbClr val="F26B43"/>
          </p15:clr>
        </p15:guide>
        <p15:guide id="4" orient="horz" pos="2160" userDrawn="1">
          <p15:clr>
            <a:srgbClr val="F26B43"/>
          </p15:clr>
        </p15:guide>
        <p15:guide id="5" orient="horz" pos="459" userDrawn="1">
          <p15:clr>
            <a:srgbClr val="F26B43"/>
          </p15:clr>
        </p15:guide>
        <p15:guide id="6" orient="horz" pos="1366" userDrawn="1">
          <p15:clr>
            <a:srgbClr val="F26B43"/>
          </p15:clr>
        </p15:guide>
        <p15:guide id="7" orient="horz" pos="777"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Karen.treloar@teqsa.gov.au"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8.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teqsa.gov.au/latest-news/publications/integrating-provider-information-request-higher-education-data-collecti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4467CE-1DC6-400B-A30B-F25987337A7D}"/>
              </a:ext>
            </a:extLst>
          </p:cNvPr>
          <p:cNvSpPr>
            <a:spLocks noGrp="1"/>
          </p:cNvSpPr>
          <p:nvPr>
            <p:ph type="title"/>
          </p:nvPr>
        </p:nvSpPr>
        <p:spPr>
          <a:xfrm>
            <a:off x="1511299" y="1972043"/>
            <a:ext cx="7021513" cy="478422"/>
          </a:xfrm>
        </p:spPr>
        <p:txBody>
          <a:bodyPr/>
          <a:lstStyle/>
          <a:p>
            <a:r>
              <a:rPr lang="en-AU" dirty="0"/>
              <a:t>Acknowledgement of Country</a:t>
            </a:r>
          </a:p>
        </p:txBody>
      </p:sp>
      <p:sp>
        <p:nvSpPr>
          <p:cNvPr id="6" name="Content Placeholder 5">
            <a:extLst>
              <a:ext uri="{FF2B5EF4-FFF2-40B4-BE49-F238E27FC236}">
                <a16:creationId xmlns:a16="http://schemas.microsoft.com/office/drawing/2014/main" id="{98E3A559-41CF-4A96-AA59-5CCE08E4ADDE}"/>
              </a:ext>
            </a:extLst>
          </p:cNvPr>
          <p:cNvSpPr>
            <a:spLocks noGrp="1"/>
          </p:cNvSpPr>
          <p:nvPr>
            <p:ph type="body" idx="1"/>
          </p:nvPr>
        </p:nvSpPr>
        <p:spPr>
          <a:xfrm>
            <a:off x="1511299" y="2585361"/>
            <a:ext cx="7021512" cy="549000"/>
          </a:xfrm>
        </p:spPr>
        <p:txBody>
          <a:bodyPr/>
          <a:lstStyle/>
          <a:p>
            <a:r>
              <a:rPr lang="en-US" dirty="0">
                <a:solidFill>
                  <a:schemeClr val="accent2">
                    <a:lumMod val="90000"/>
                    <a:lumOff val="10000"/>
                  </a:schemeClr>
                </a:solidFill>
              </a:rPr>
              <a:t>I would like to acknowledge and pay respect to the traditional owners of the land on which we meet; the </a:t>
            </a:r>
            <a:r>
              <a:rPr lang="en-US" dirty="0" err="1">
                <a:solidFill>
                  <a:schemeClr val="accent2">
                    <a:lumMod val="90000"/>
                    <a:lumOff val="10000"/>
                  </a:schemeClr>
                </a:solidFill>
              </a:rPr>
              <a:t>Bidjigal</a:t>
            </a:r>
            <a:r>
              <a:rPr lang="en-US" dirty="0">
                <a:solidFill>
                  <a:schemeClr val="accent2">
                    <a:lumMod val="90000"/>
                    <a:lumOff val="10000"/>
                  </a:schemeClr>
                </a:solidFill>
              </a:rPr>
              <a:t> and </a:t>
            </a:r>
            <a:r>
              <a:rPr lang="en-US" dirty="0" err="1">
                <a:solidFill>
                  <a:schemeClr val="accent2">
                    <a:lumMod val="90000"/>
                    <a:lumOff val="10000"/>
                  </a:schemeClr>
                </a:solidFill>
              </a:rPr>
              <a:t>Gadigal</a:t>
            </a:r>
            <a:r>
              <a:rPr lang="en-US" dirty="0">
                <a:solidFill>
                  <a:schemeClr val="accent2">
                    <a:lumMod val="90000"/>
                    <a:lumOff val="10000"/>
                  </a:schemeClr>
                </a:solidFill>
              </a:rPr>
              <a:t> people of the Eora Nation. It is upon their ancestral lands that NIDA is built. As we share our own knowledge, teaching and learning within this environment, may we also pay respect to the knowledge embedded forever within the Aboriginal Custodianship of Country.</a:t>
            </a:r>
            <a:endParaRPr lang="en-AU" sz="1800" dirty="0">
              <a:solidFill>
                <a:schemeClr val="accent2">
                  <a:lumMod val="90000"/>
                  <a:lumOff val="10000"/>
                </a:schemeClr>
              </a:solidFill>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25897" y="388899"/>
            <a:ext cx="2691384" cy="899248"/>
          </a:xfrm>
          <a:prstGeom prst="rect">
            <a:avLst/>
          </a:prstGeom>
        </p:spPr>
      </p:pic>
    </p:spTree>
    <p:extLst>
      <p:ext uri="{BB962C8B-B14F-4D97-AF65-F5344CB8AC3E}">
        <p14:creationId xmlns:p14="http://schemas.microsoft.com/office/powerpoint/2010/main" val="242483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511299" y="1233488"/>
            <a:ext cx="7021513" cy="5084865"/>
          </a:xfrm>
        </p:spPr>
        <p:txBody>
          <a:bodyPr/>
          <a:lstStyle/>
          <a:p>
            <a:r>
              <a:rPr lang="en-AU" sz="2800" dirty="0">
                <a:solidFill>
                  <a:schemeClr val="tx1"/>
                </a:solidFill>
              </a:rPr>
              <a:t>Risks are not a breach of the standards</a:t>
            </a:r>
          </a:p>
          <a:p>
            <a:endParaRPr lang="en-AU" sz="2800" dirty="0">
              <a:solidFill>
                <a:schemeClr val="tx1"/>
              </a:solidFill>
            </a:endParaRPr>
          </a:p>
          <a:p>
            <a:pPr>
              <a:lnSpc>
                <a:spcPct val="100000"/>
              </a:lnSpc>
            </a:pPr>
            <a:r>
              <a:rPr lang="en-AU" sz="2800" dirty="0">
                <a:solidFill>
                  <a:schemeClr val="tx1"/>
                </a:solidFill>
              </a:rPr>
              <a:t>Risk assessments inform other regulatory assessments</a:t>
            </a:r>
          </a:p>
          <a:p>
            <a:pPr>
              <a:lnSpc>
                <a:spcPct val="100000"/>
              </a:lnSpc>
            </a:pPr>
            <a:endParaRPr lang="en-AU" sz="2800" dirty="0">
              <a:solidFill>
                <a:schemeClr val="tx1"/>
              </a:solidFill>
            </a:endParaRPr>
          </a:p>
          <a:p>
            <a:pPr>
              <a:lnSpc>
                <a:spcPct val="100000"/>
              </a:lnSpc>
            </a:pPr>
            <a:r>
              <a:rPr lang="en-AU" sz="2800" dirty="0">
                <a:solidFill>
                  <a:schemeClr val="tx1"/>
                </a:solidFill>
              </a:rPr>
              <a:t>Decisions relating to a providers registration or course accreditation follow an examination of a providers compliance with the standards.</a:t>
            </a:r>
          </a:p>
        </p:txBody>
      </p:sp>
      <p:sp>
        <p:nvSpPr>
          <p:cNvPr id="5" name="Slide Number Placeholder 4"/>
          <p:cNvSpPr>
            <a:spLocks noGrp="1"/>
          </p:cNvSpPr>
          <p:nvPr>
            <p:ph type="sldNum" sz="quarter" idx="12"/>
          </p:nvPr>
        </p:nvSpPr>
        <p:spPr/>
        <p:txBody>
          <a:bodyPr/>
          <a:lstStyle/>
          <a:p>
            <a:fld id="{F4C72923-5B43-4032-B18B-56B4BFB05EFB}" type="slidenum">
              <a:rPr lang="en-AU" smtClean="0"/>
              <a:t>10</a:t>
            </a:fld>
            <a:endParaRPr lang="en-AU" dirty="0"/>
          </a:p>
        </p:txBody>
      </p:sp>
    </p:spTree>
    <p:extLst>
      <p:ext uri="{BB962C8B-B14F-4D97-AF65-F5344CB8AC3E}">
        <p14:creationId xmlns:p14="http://schemas.microsoft.com/office/powerpoint/2010/main" val="408041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511299" y="1233488"/>
            <a:ext cx="7021513" cy="5084865"/>
          </a:xfrm>
        </p:spPr>
        <p:txBody>
          <a:bodyPr/>
          <a:lstStyle/>
          <a:p>
            <a:pPr marL="91440">
              <a:lnSpc>
                <a:spcPct val="100000"/>
              </a:lnSpc>
            </a:pPr>
            <a:r>
              <a:rPr lang="en-AU" sz="2800" dirty="0">
                <a:solidFill>
                  <a:schemeClr val="tx1"/>
                </a:solidFill>
              </a:rPr>
              <a:t>TEQSA might identify risks which apply to a group of providers or to the sector as a whole. </a:t>
            </a:r>
            <a:br>
              <a:rPr lang="en-AU" sz="2800" dirty="0">
                <a:solidFill>
                  <a:schemeClr val="tx1"/>
                </a:solidFill>
              </a:rPr>
            </a:br>
            <a:r>
              <a:rPr lang="en-AU" sz="2800" dirty="0">
                <a:solidFill>
                  <a:schemeClr val="tx1"/>
                </a:solidFill>
              </a:rPr>
              <a:t/>
            </a:r>
            <a:br>
              <a:rPr lang="en-AU" sz="2800" dirty="0">
                <a:solidFill>
                  <a:schemeClr val="tx1"/>
                </a:solidFill>
              </a:rPr>
            </a:br>
            <a:r>
              <a:rPr lang="en-AU" sz="2800" dirty="0">
                <a:solidFill>
                  <a:schemeClr val="tx1"/>
                </a:solidFill>
              </a:rPr>
              <a:t>These sector wide or thematic risks require a different type of treatment.</a:t>
            </a:r>
          </a:p>
        </p:txBody>
      </p:sp>
      <p:sp>
        <p:nvSpPr>
          <p:cNvPr id="5" name="Slide Number Placeholder 4"/>
          <p:cNvSpPr>
            <a:spLocks noGrp="1"/>
          </p:cNvSpPr>
          <p:nvPr>
            <p:ph type="sldNum" sz="quarter" idx="12"/>
          </p:nvPr>
        </p:nvSpPr>
        <p:spPr/>
        <p:txBody>
          <a:bodyPr/>
          <a:lstStyle/>
          <a:p>
            <a:fld id="{F4C72923-5B43-4032-B18B-56B4BFB05EFB}" type="slidenum">
              <a:rPr lang="en-AU" smtClean="0"/>
              <a:t>11</a:t>
            </a:fld>
            <a:endParaRPr lang="en-AU" dirty="0"/>
          </a:p>
        </p:txBody>
      </p:sp>
    </p:spTree>
    <p:extLst>
      <p:ext uri="{BB962C8B-B14F-4D97-AF65-F5344CB8AC3E}">
        <p14:creationId xmlns:p14="http://schemas.microsoft.com/office/powerpoint/2010/main" val="3483762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269" y="728664"/>
            <a:ext cx="7579267" cy="460374"/>
          </a:xfrm>
        </p:spPr>
        <p:txBody>
          <a:bodyPr/>
          <a:lstStyle/>
          <a:p>
            <a:r>
              <a:rPr lang="en-AU" dirty="0"/>
              <a:t>Risk ratings and outcomes of renewal of registration</a:t>
            </a:r>
            <a:br>
              <a:rPr lang="en-AU" dirty="0"/>
            </a:br>
            <a:endParaRPr lang="en-AU" dirty="0"/>
          </a:p>
        </p:txBody>
      </p:sp>
      <p:sp>
        <p:nvSpPr>
          <p:cNvPr id="3" name="Text Placeholder 2"/>
          <p:cNvSpPr>
            <a:spLocks noGrp="1"/>
          </p:cNvSpPr>
          <p:nvPr>
            <p:ph type="body" idx="1"/>
          </p:nvPr>
        </p:nvSpPr>
        <p:spPr>
          <a:xfrm>
            <a:off x="1511299" y="1457326"/>
            <a:ext cx="7021513" cy="447674"/>
          </a:xfrm>
        </p:spPr>
        <p:txBody>
          <a:bodyPr/>
          <a:lstStyle/>
          <a:p>
            <a:endParaRPr lang="en-AU"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574"/>
          <a:stretch/>
        </p:blipFill>
        <p:spPr bwMode="auto">
          <a:xfrm>
            <a:off x="1010966" y="1457326"/>
            <a:ext cx="6942589" cy="444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F4C72923-5B43-4032-B18B-56B4BFB05EFB}" type="slidenum">
              <a:rPr lang="en-AU" smtClean="0"/>
              <a:t>12</a:t>
            </a:fld>
            <a:endParaRPr lang="en-AU" dirty="0"/>
          </a:p>
        </p:txBody>
      </p:sp>
    </p:spTree>
    <p:extLst>
      <p:ext uri="{BB962C8B-B14F-4D97-AF65-F5344CB8AC3E}">
        <p14:creationId xmlns:p14="http://schemas.microsoft.com/office/powerpoint/2010/main" val="368279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9BA92-A136-4C08-8969-88A898C21876}"/>
              </a:ext>
            </a:extLst>
          </p:cNvPr>
          <p:cNvSpPr>
            <a:spLocks noGrp="1"/>
          </p:cNvSpPr>
          <p:nvPr>
            <p:ph type="title"/>
          </p:nvPr>
        </p:nvSpPr>
        <p:spPr/>
        <p:txBody>
          <a:bodyPr/>
          <a:lstStyle/>
          <a:p>
            <a:r>
              <a:rPr lang="en-AU" sz="3200" b="1" dirty="0">
                <a:solidFill>
                  <a:schemeClr val="accent1"/>
                </a:solidFill>
              </a:rPr>
              <a:t>Today is about both types of risk</a:t>
            </a:r>
            <a:endParaRPr lang="en-US" sz="3200" dirty="0"/>
          </a:p>
        </p:txBody>
      </p:sp>
      <p:sp>
        <p:nvSpPr>
          <p:cNvPr id="4" name="Content Placeholder 3">
            <a:extLst>
              <a:ext uri="{FF2B5EF4-FFF2-40B4-BE49-F238E27FC236}">
                <a16:creationId xmlns:a16="http://schemas.microsoft.com/office/drawing/2014/main" id="{712B3064-FD74-4C18-BD85-5797F743AA73}"/>
              </a:ext>
            </a:extLst>
          </p:cNvPr>
          <p:cNvSpPr>
            <a:spLocks noGrp="1"/>
          </p:cNvSpPr>
          <p:nvPr>
            <p:ph sz="half" idx="2"/>
          </p:nvPr>
        </p:nvSpPr>
        <p:spPr/>
        <p:txBody>
          <a:bodyPr/>
          <a:lstStyle/>
          <a:p>
            <a:pPr>
              <a:lnSpc>
                <a:spcPct val="100000"/>
              </a:lnSpc>
            </a:pPr>
            <a:r>
              <a:rPr lang="en-US" sz="2400" dirty="0"/>
              <a:t>Session 1 – Review of the current Risk Assessment Framework. Your chance to help us plan any changes (small or significant)</a:t>
            </a:r>
          </a:p>
          <a:p>
            <a:pPr>
              <a:lnSpc>
                <a:spcPct val="100000"/>
              </a:lnSpc>
            </a:pPr>
            <a:endParaRPr lang="en-US" sz="2400" dirty="0"/>
          </a:p>
          <a:p>
            <a:pPr>
              <a:lnSpc>
                <a:spcPct val="100000"/>
              </a:lnSpc>
            </a:pPr>
            <a:r>
              <a:rPr lang="en-US" sz="2400" dirty="0"/>
              <a:t>Session 2 – What are the big risk issues for the sector? And how should TEQSA deal with them.</a:t>
            </a:r>
          </a:p>
        </p:txBody>
      </p:sp>
      <p:sp>
        <p:nvSpPr>
          <p:cNvPr id="5" name="Slide Number Placeholder 4">
            <a:extLst>
              <a:ext uri="{FF2B5EF4-FFF2-40B4-BE49-F238E27FC236}">
                <a16:creationId xmlns:a16="http://schemas.microsoft.com/office/drawing/2014/main" id="{8CD78C93-8550-4F2E-9E3D-D58DF9721AD1}"/>
              </a:ext>
            </a:extLst>
          </p:cNvPr>
          <p:cNvSpPr>
            <a:spLocks noGrp="1"/>
          </p:cNvSpPr>
          <p:nvPr>
            <p:ph type="sldNum" sz="quarter" idx="12"/>
          </p:nvPr>
        </p:nvSpPr>
        <p:spPr/>
        <p:txBody>
          <a:bodyPr/>
          <a:lstStyle/>
          <a:p>
            <a:fld id="{F4C72923-5B43-4032-B18B-56B4BFB05EFB}" type="slidenum">
              <a:rPr lang="en-AU" smtClean="0"/>
              <a:t>13</a:t>
            </a:fld>
            <a:endParaRPr lang="en-AU" dirty="0"/>
          </a:p>
        </p:txBody>
      </p:sp>
    </p:spTree>
    <p:extLst>
      <p:ext uri="{BB962C8B-B14F-4D97-AF65-F5344CB8AC3E}">
        <p14:creationId xmlns:p14="http://schemas.microsoft.com/office/powerpoint/2010/main" val="1960436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Risk assessment framework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790" y="1545989"/>
            <a:ext cx="3387884" cy="474431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25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a:solidFill>
                  <a:schemeClr val="accent1"/>
                </a:solidFill>
                <a:latin typeface="+mn-lt"/>
              </a:rPr>
              <a:t>Why does TEQSA conduct provider risk assessments?</a:t>
            </a:r>
          </a:p>
        </p:txBody>
      </p:sp>
      <p:sp>
        <p:nvSpPr>
          <p:cNvPr id="4" name="Content Placeholder 3"/>
          <p:cNvSpPr>
            <a:spLocks noGrp="1"/>
          </p:cNvSpPr>
          <p:nvPr>
            <p:ph sz="half" idx="2"/>
          </p:nvPr>
        </p:nvSpPr>
        <p:spPr>
          <a:xfrm>
            <a:off x="1164772" y="1651183"/>
            <a:ext cx="7314878" cy="4802371"/>
          </a:xfrm>
        </p:spPr>
        <p:txBody>
          <a:bodyPr/>
          <a:lstStyle/>
          <a:p>
            <a:pPr marL="342900" indent="-342900">
              <a:lnSpc>
                <a:spcPct val="100000"/>
              </a:lnSpc>
              <a:buFont typeface="Arial" panose="020B0604020202020204" pitchFamily="34" charset="0"/>
              <a:buChar char="•"/>
            </a:pPr>
            <a:r>
              <a:rPr lang="en-AU" sz="2400" dirty="0"/>
              <a:t>Monitor and highlight key aspects of providers’ operations during registration periods.</a:t>
            </a:r>
          </a:p>
          <a:p>
            <a:pPr marL="342900" indent="-342900">
              <a:lnSpc>
                <a:spcPct val="100000"/>
              </a:lnSpc>
              <a:buFont typeface="Arial" panose="020B0604020202020204" pitchFamily="34" charset="0"/>
              <a:buChar char="•"/>
            </a:pPr>
            <a:r>
              <a:rPr lang="en-AU" sz="2400" dirty="0"/>
              <a:t>Inform a differentiated approach to evidence and reporting requirements in assessment processes, such as renewal of registration.</a:t>
            </a:r>
          </a:p>
          <a:p>
            <a:pPr marL="342900" indent="-342900">
              <a:lnSpc>
                <a:spcPct val="100000"/>
              </a:lnSpc>
              <a:buFont typeface="Arial" panose="020B0604020202020204" pitchFamily="34" charset="0"/>
              <a:buChar char="•"/>
            </a:pPr>
            <a:r>
              <a:rPr lang="en-AU" sz="2400" dirty="0"/>
              <a:t>Support case managers and providers to engage in early discussion about emerging issues prior to any scheduled assessment process.</a:t>
            </a:r>
          </a:p>
          <a:p>
            <a:pPr marL="342900" indent="-342900">
              <a:lnSpc>
                <a:spcPct val="100000"/>
              </a:lnSpc>
              <a:buSzPct val="70000"/>
              <a:buFont typeface="Arial" panose="020B0604020202020204" pitchFamily="34" charset="0"/>
              <a:buChar char="•"/>
            </a:pPr>
            <a:r>
              <a:rPr lang="en-AU" sz="2400" dirty="0"/>
              <a:t>It serves as a device to develop a deeper understanding of providers, their own risk management strategies and their performance improvement initiatives.</a:t>
            </a:r>
          </a:p>
        </p:txBody>
      </p:sp>
      <p:sp>
        <p:nvSpPr>
          <p:cNvPr id="3" name="Slide Number Placeholder 2"/>
          <p:cNvSpPr>
            <a:spLocks noGrp="1"/>
          </p:cNvSpPr>
          <p:nvPr>
            <p:ph type="sldNum" sz="quarter" idx="12"/>
          </p:nvPr>
        </p:nvSpPr>
        <p:spPr/>
        <p:txBody>
          <a:bodyPr/>
          <a:lstStyle/>
          <a:p>
            <a:fld id="{F4C72923-5B43-4032-B18B-56B4BFB05EFB}" type="slidenum">
              <a:rPr lang="en-AU" smtClean="0"/>
              <a:t>15</a:t>
            </a:fld>
            <a:endParaRPr lang="en-AU" dirty="0"/>
          </a:p>
        </p:txBody>
      </p:sp>
    </p:spTree>
    <p:extLst>
      <p:ext uri="{BB962C8B-B14F-4D97-AF65-F5344CB8AC3E}">
        <p14:creationId xmlns:p14="http://schemas.microsoft.com/office/powerpoint/2010/main" val="272614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800" b="1" dirty="0">
                <a:solidFill>
                  <a:schemeClr val="accent1"/>
                </a:solidFill>
                <a:latin typeface="+mn-lt"/>
              </a:rPr>
              <a:t>Re-registration: Core </a:t>
            </a:r>
            <a:r>
              <a:rPr lang="en-AU" sz="4000" b="1" dirty="0">
                <a:solidFill>
                  <a:schemeClr val="accent1"/>
                </a:solidFill>
                <a:latin typeface="+mn-lt"/>
              </a:rPr>
              <a:t>+</a:t>
            </a:r>
            <a:r>
              <a:rPr lang="en-AU" sz="2800" b="1" dirty="0">
                <a:solidFill>
                  <a:schemeClr val="accent1"/>
                </a:solidFill>
                <a:latin typeface="+mn-lt"/>
              </a:rPr>
              <a:t> </a:t>
            </a:r>
          </a:p>
        </p:txBody>
      </p:sp>
      <p:sp>
        <p:nvSpPr>
          <p:cNvPr id="2" name="Content Placeholder 1"/>
          <p:cNvSpPr>
            <a:spLocks noGrp="1"/>
          </p:cNvSpPr>
          <p:nvPr>
            <p:ph sz="half" idx="2"/>
          </p:nvPr>
        </p:nvSpPr>
        <p:spPr>
          <a:xfrm>
            <a:off x="6719777" y="2405784"/>
            <a:ext cx="2275367" cy="2627519"/>
          </a:xfrm>
        </p:spPr>
        <p:txBody>
          <a:bodyPr/>
          <a:lstStyle/>
          <a:p>
            <a:r>
              <a:rPr lang="en-AU" dirty="0"/>
              <a:t>Extension based on:</a:t>
            </a:r>
          </a:p>
          <a:p>
            <a:pPr marL="285750" indent="-285750">
              <a:buSzPct val="70000"/>
              <a:buFont typeface="Arial" panose="020B0604020202020204" pitchFamily="34" charset="0"/>
              <a:buChar char="►"/>
            </a:pPr>
            <a:r>
              <a:rPr lang="en-AU" dirty="0"/>
              <a:t>Overall moderate or high risk to students or financial position </a:t>
            </a:r>
          </a:p>
          <a:p>
            <a:pPr marL="285750" indent="-285750">
              <a:buSzPct val="70000"/>
              <a:buFont typeface="Arial" panose="020B0604020202020204" pitchFamily="34" charset="0"/>
              <a:buChar char="►"/>
            </a:pPr>
            <a:r>
              <a:rPr lang="en-AU" dirty="0"/>
              <a:t>Unresolved regulatory  issue(s)</a:t>
            </a:r>
          </a:p>
          <a:p>
            <a:pPr marL="285750" indent="-285750">
              <a:buSzPct val="70000"/>
              <a:buFont typeface="Arial" panose="020B0604020202020204" pitchFamily="34" charset="0"/>
              <a:buChar char="►"/>
            </a:pPr>
            <a:r>
              <a:rPr lang="en-AU" dirty="0"/>
              <a:t>Limited or no history with TEQSA </a:t>
            </a:r>
          </a:p>
        </p:txBody>
      </p:sp>
      <p:sp>
        <p:nvSpPr>
          <p:cNvPr id="4" name="Rounded Rectangle 3"/>
          <p:cNvSpPr/>
          <p:nvPr/>
        </p:nvSpPr>
        <p:spPr>
          <a:xfrm>
            <a:off x="556083" y="1967800"/>
            <a:ext cx="2545665" cy="3372439"/>
          </a:xfrm>
          <a:prstGeom prst="roundRect">
            <a:avLst/>
          </a:prstGeom>
          <a:solidFill>
            <a:schemeClr val="accent2">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5" name="Rounded Rectangle 4"/>
          <p:cNvSpPr/>
          <p:nvPr/>
        </p:nvSpPr>
        <p:spPr>
          <a:xfrm>
            <a:off x="3994333" y="1992710"/>
            <a:ext cx="2442537" cy="3347529"/>
          </a:xfrm>
          <a:prstGeom prst="roundRect">
            <a:avLst/>
          </a:prstGeom>
          <a:solidFill>
            <a:schemeClr val="accent2">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6" name="TextBox 5"/>
          <p:cNvSpPr txBox="1"/>
          <p:nvPr/>
        </p:nvSpPr>
        <p:spPr>
          <a:xfrm>
            <a:off x="3101748" y="2827554"/>
            <a:ext cx="892585" cy="1446550"/>
          </a:xfrm>
          <a:prstGeom prst="rect">
            <a:avLst/>
          </a:prstGeom>
          <a:noFill/>
        </p:spPr>
        <p:txBody>
          <a:bodyPr wrap="square" rtlCol="0">
            <a:spAutoFit/>
          </a:bodyPr>
          <a:lstStyle/>
          <a:p>
            <a:pPr algn="ctr"/>
            <a:r>
              <a:rPr lang="en-AU" sz="8800" b="1" dirty="0">
                <a:solidFill>
                  <a:schemeClr val="accent4"/>
                </a:solidFill>
              </a:rPr>
              <a:t>+</a:t>
            </a:r>
          </a:p>
        </p:txBody>
      </p:sp>
      <p:sp>
        <p:nvSpPr>
          <p:cNvPr id="7" name="TextBox 6"/>
          <p:cNvSpPr txBox="1"/>
          <p:nvPr/>
        </p:nvSpPr>
        <p:spPr>
          <a:xfrm>
            <a:off x="700089" y="2320649"/>
            <a:ext cx="2257652" cy="2185214"/>
          </a:xfrm>
          <a:prstGeom prst="rect">
            <a:avLst/>
          </a:prstGeom>
          <a:noFill/>
        </p:spPr>
        <p:txBody>
          <a:bodyPr wrap="square" rtlCol="0">
            <a:spAutoFit/>
          </a:bodyPr>
          <a:lstStyle/>
          <a:p>
            <a:pPr algn="ctr"/>
            <a:r>
              <a:rPr lang="en-AU" sz="2400" b="1" dirty="0">
                <a:solidFill>
                  <a:schemeClr val="bg1"/>
                </a:solidFill>
              </a:rPr>
              <a:t>Core</a:t>
            </a:r>
          </a:p>
          <a:p>
            <a:r>
              <a:rPr lang="en-AU" sz="1600" dirty="0">
                <a:solidFill>
                  <a:schemeClr val="bg1"/>
                </a:solidFill>
              </a:rPr>
              <a:t>Assessment against core set of 7 standards  </a:t>
            </a:r>
          </a:p>
          <a:p>
            <a:pPr marL="285750" indent="-285750">
              <a:buSzPct val="70000"/>
              <a:buFont typeface="Arial" panose="020B0604020202020204" pitchFamily="34" charset="0"/>
              <a:buChar char="►"/>
            </a:pPr>
            <a:r>
              <a:rPr lang="en-AU" sz="1600" dirty="0">
                <a:solidFill>
                  <a:schemeClr val="bg1"/>
                </a:solidFill>
              </a:rPr>
              <a:t>Student outcomes &amp; support </a:t>
            </a:r>
          </a:p>
          <a:p>
            <a:pPr marL="285750" indent="-285750">
              <a:buSzPct val="70000"/>
              <a:buFont typeface="Arial" panose="020B0604020202020204" pitchFamily="34" charset="0"/>
              <a:buChar char="►"/>
            </a:pPr>
            <a:r>
              <a:rPr lang="en-AU" sz="1600" dirty="0">
                <a:solidFill>
                  <a:schemeClr val="bg1"/>
                </a:solidFill>
              </a:rPr>
              <a:t>Internal Systems for quality assurance </a:t>
            </a:r>
          </a:p>
        </p:txBody>
      </p:sp>
      <p:sp>
        <p:nvSpPr>
          <p:cNvPr id="8" name="TextBox 7"/>
          <p:cNvSpPr txBox="1"/>
          <p:nvPr/>
        </p:nvSpPr>
        <p:spPr>
          <a:xfrm>
            <a:off x="4090765" y="2320649"/>
            <a:ext cx="2249671" cy="2492990"/>
          </a:xfrm>
          <a:prstGeom prst="rect">
            <a:avLst/>
          </a:prstGeom>
          <a:noFill/>
        </p:spPr>
        <p:txBody>
          <a:bodyPr wrap="square" rtlCol="0">
            <a:spAutoFit/>
          </a:bodyPr>
          <a:lstStyle/>
          <a:p>
            <a:r>
              <a:rPr lang="en-AU" sz="2400" dirty="0"/>
              <a:t>    </a:t>
            </a:r>
            <a:r>
              <a:rPr lang="en-AU" sz="2400" b="1" dirty="0">
                <a:solidFill>
                  <a:schemeClr val="bg1"/>
                </a:solidFill>
              </a:rPr>
              <a:t>Extension</a:t>
            </a:r>
          </a:p>
          <a:p>
            <a:r>
              <a:rPr lang="en-AU" sz="1600" dirty="0">
                <a:solidFill>
                  <a:schemeClr val="bg1"/>
                </a:solidFill>
              </a:rPr>
              <a:t>Assessment of additional targeted areas based on risk and history:</a:t>
            </a:r>
          </a:p>
          <a:p>
            <a:pPr marL="285750" indent="-285750">
              <a:buSzPct val="70000"/>
              <a:buFont typeface="Arial" panose="020B0604020202020204" pitchFamily="34" charset="0"/>
              <a:buChar char="►"/>
            </a:pPr>
            <a:r>
              <a:rPr lang="en-AU" sz="1600" dirty="0">
                <a:solidFill>
                  <a:schemeClr val="bg1"/>
                </a:solidFill>
              </a:rPr>
              <a:t>e.g. financial</a:t>
            </a:r>
          </a:p>
          <a:p>
            <a:pPr marL="285750" indent="-285750">
              <a:buSzPct val="70000"/>
              <a:buFont typeface="Arial" panose="020B0604020202020204" pitchFamily="34" charset="0"/>
              <a:buChar char="►"/>
            </a:pPr>
            <a:r>
              <a:rPr lang="en-AU" sz="1600" dirty="0">
                <a:solidFill>
                  <a:schemeClr val="bg1"/>
                </a:solidFill>
              </a:rPr>
              <a:t>e.g. third party</a:t>
            </a:r>
          </a:p>
          <a:p>
            <a:pPr marL="285750" indent="-285750">
              <a:buSzPct val="70000"/>
              <a:buFont typeface="Arial" panose="020B0604020202020204" pitchFamily="34" charset="0"/>
              <a:buChar char="►"/>
            </a:pPr>
            <a:r>
              <a:rPr lang="en-AU" sz="1600" dirty="0">
                <a:solidFill>
                  <a:schemeClr val="bg1"/>
                </a:solidFill>
              </a:rPr>
              <a:t>e.g. scholarship</a:t>
            </a:r>
          </a:p>
          <a:p>
            <a:endParaRPr lang="en-AU" sz="2000" dirty="0"/>
          </a:p>
        </p:txBody>
      </p:sp>
      <p:sp>
        <p:nvSpPr>
          <p:cNvPr id="11" name="TextBox 10"/>
          <p:cNvSpPr txBox="1"/>
          <p:nvPr/>
        </p:nvSpPr>
        <p:spPr>
          <a:xfrm>
            <a:off x="556083" y="5113965"/>
            <a:ext cx="6666649" cy="923330"/>
          </a:xfrm>
          <a:prstGeom prst="rect">
            <a:avLst/>
          </a:prstGeom>
          <a:noFill/>
        </p:spPr>
        <p:txBody>
          <a:bodyPr wrap="square" rtlCol="0">
            <a:spAutoFit/>
          </a:bodyPr>
          <a:lstStyle/>
          <a:p>
            <a:r>
              <a:rPr lang="en-AU" dirty="0"/>
              <a:t> </a:t>
            </a:r>
          </a:p>
          <a:p>
            <a:endParaRPr lang="en-AU" b="1" dirty="0"/>
          </a:p>
          <a:p>
            <a:r>
              <a:rPr lang="en-AU" b="1" dirty="0"/>
              <a:t>      *New registrations are assessed against all standards </a:t>
            </a:r>
          </a:p>
        </p:txBody>
      </p:sp>
      <p:sp>
        <p:nvSpPr>
          <p:cNvPr id="10" name="Slide Number Placeholder 9"/>
          <p:cNvSpPr>
            <a:spLocks noGrp="1"/>
          </p:cNvSpPr>
          <p:nvPr>
            <p:ph type="sldNum" sz="quarter" idx="12"/>
          </p:nvPr>
        </p:nvSpPr>
        <p:spPr/>
        <p:txBody>
          <a:bodyPr/>
          <a:lstStyle/>
          <a:p>
            <a:fld id="{F4C72923-5B43-4032-B18B-56B4BFB05EFB}" type="slidenum">
              <a:rPr lang="en-AU" smtClean="0"/>
              <a:t>16</a:t>
            </a:fld>
            <a:endParaRPr lang="en-AU" dirty="0"/>
          </a:p>
        </p:txBody>
      </p:sp>
    </p:spTree>
    <p:extLst>
      <p:ext uri="{BB962C8B-B14F-4D97-AF65-F5344CB8AC3E}">
        <p14:creationId xmlns:p14="http://schemas.microsoft.com/office/powerpoint/2010/main" val="106289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a:solidFill>
                  <a:schemeClr val="accent1"/>
                </a:solidFill>
                <a:latin typeface="+mn-lt"/>
              </a:rPr>
              <a:t>What does TEQSA expect provider to do with their risk assessment?</a:t>
            </a:r>
          </a:p>
        </p:txBody>
      </p:sp>
      <p:sp>
        <p:nvSpPr>
          <p:cNvPr id="4" name="Content Placeholder 3"/>
          <p:cNvSpPr>
            <a:spLocks noGrp="1"/>
          </p:cNvSpPr>
          <p:nvPr>
            <p:ph sz="half" idx="2"/>
          </p:nvPr>
        </p:nvSpPr>
        <p:spPr>
          <a:xfrm>
            <a:off x="1164772" y="1752600"/>
            <a:ext cx="7314878" cy="4513385"/>
          </a:xfrm>
        </p:spPr>
        <p:txBody>
          <a:bodyPr/>
          <a:lstStyle/>
          <a:p>
            <a:pPr marL="285750" indent="-285750">
              <a:lnSpc>
                <a:spcPct val="100000"/>
              </a:lnSpc>
              <a:buSzPct val="70000"/>
              <a:buFont typeface="Arial" panose="020B0604020202020204" pitchFamily="34" charset="0"/>
              <a:buChar char="►"/>
            </a:pPr>
            <a:r>
              <a:rPr lang="en-AU" sz="2400" dirty="0"/>
              <a:t>Address any areas highlighted and provide TEQSA with any further relevant information around relevant improvements, strategies or plans. </a:t>
            </a:r>
          </a:p>
          <a:p>
            <a:pPr marL="285750" indent="-285750">
              <a:lnSpc>
                <a:spcPct val="100000"/>
              </a:lnSpc>
              <a:buSzPct val="70000"/>
              <a:buFont typeface="Arial" panose="020B0604020202020204" pitchFamily="34" charset="0"/>
              <a:buChar char="►"/>
            </a:pPr>
            <a:r>
              <a:rPr lang="en-AU" sz="2400" dirty="0"/>
              <a:t>Regardless of the risk findings we invite a response and this is your opportunity to provide TEQSA with any relevant information you might have. Its our annual touch point with providers. </a:t>
            </a:r>
          </a:p>
          <a:p>
            <a:pPr marL="285750" indent="-285750">
              <a:lnSpc>
                <a:spcPct val="100000"/>
              </a:lnSpc>
              <a:buSzPct val="70000"/>
              <a:buFont typeface="Arial" panose="020B0604020202020204" pitchFamily="34" charset="0"/>
              <a:buChar char="►"/>
            </a:pPr>
            <a:r>
              <a:rPr lang="en-AU" sz="2400" dirty="0"/>
              <a:t>Correct any errors of fact through a response to TEQSA.</a:t>
            </a:r>
          </a:p>
          <a:p>
            <a:pPr marL="285750" indent="-285750">
              <a:lnSpc>
                <a:spcPct val="100000"/>
              </a:lnSpc>
              <a:buSzPct val="70000"/>
              <a:buFont typeface="Arial" panose="020B0604020202020204" pitchFamily="34" charset="0"/>
              <a:buChar char="►"/>
            </a:pPr>
            <a:r>
              <a:rPr lang="en-AU" sz="2400" dirty="0"/>
              <a:t>We would expect provider boards / councils to consider the report on an annual basis.</a:t>
            </a:r>
          </a:p>
        </p:txBody>
      </p:sp>
      <p:sp>
        <p:nvSpPr>
          <p:cNvPr id="3" name="Slide Number Placeholder 2"/>
          <p:cNvSpPr>
            <a:spLocks noGrp="1"/>
          </p:cNvSpPr>
          <p:nvPr>
            <p:ph type="sldNum" sz="quarter" idx="12"/>
          </p:nvPr>
        </p:nvSpPr>
        <p:spPr/>
        <p:txBody>
          <a:bodyPr/>
          <a:lstStyle/>
          <a:p>
            <a:fld id="{F4C72923-5B43-4032-B18B-56B4BFB05EFB}" type="slidenum">
              <a:rPr lang="en-AU" smtClean="0"/>
              <a:t>17</a:t>
            </a:fld>
            <a:endParaRPr lang="en-AU" dirty="0"/>
          </a:p>
        </p:txBody>
      </p:sp>
    </p:spTree>
    <p:extLst>
      <p:ext uri="{BB962C8B-B14F-4D97-AF65-F5344CB8AC3E}">
        <p14:creationId xmlns:p14="http://schemas.microsoft.com/office/powerpoint/2010/main" val="1259256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4467CE-1DC6-400B-A30B-F25987337A7D}"/>
              </a:ext>
            </a:extLst>
          </p:cNvPr>
          <p:cNvSpPr>
            <a:spLocks noGrp="1"/>
          </p:cNvSpPr>
          <p:nvPr>
            <p:ph type="title"/>
          </p:nvPr>
        </p:nvSpPr>
        <p:spPr/>
        <p:txBody>
          <a:bodyPr/>
          <a:lstStyle/>
          <a:p>
            <a:r>
              <a:rPr lang="en-AU" sz="3200" dirty="0"/>
              <a:t>Annual Risk Cycle Process</a:t>
            </a:r>
          </a:p>
        </p:txBody>
      </p:sp>
      <p:sp>
        <p:nvSpPr>
          <p:cNvPr id="7" name="Slide Number Placeholder 6">
            <a:extLst>
              <a:ext uri="{FF2B5EF4-FFF2-40B4-BE49-F238E27FC236}">
                <a16:creationId xmlns:a16="http://schemas.microsoft.com/office/drawing/2014/main" id="{910B8822-7959-4F22-B3AF-292CAD934846}"/>
              </a:ext>
            </a:extLst>
          </p:cNvPr>
          <p:cNvSpPr>
            <a:spLocks noGrp="1"/>
          </p:cNvSpPr>
          <p:nvPr>
            <p:ph type="sldNum" sz="quarter" idx="12"/>
          </p:nvPr>
        </p:nvSpPr>
        <p:spPr/>
        <p:txBody>
          <a:bodyPr/>
          <a:lstStyle/>
          <a:p>
            <a:fld id="{F4C72923-5B43-4032-B18B-56B4BFB05EFB}" type="slidenum">
              <a:rPr lang="en-AU" smtClean="0"/>
              <a:t>18</a:t>
            </a:fld>
            <a:endParaRPr lang="en-AU"/>
          </a:p>
        </p:txBody>
      </p:sp>
      <p:graphicFrame>
        <p:nvGraphicFramePr>
          <p:cNvPr id="8" name="Diagram 7"/>
          <p:cNvGraphicFramePr/>
          <p:nvPr>
            <p:extLst/>
          </p:nvPr>
        </p:nvGraphicFramePr>
        <p:xfrm>
          <a:off x="1161086" y="1659746"/>
          <a:ext cx="6574222" cy="4358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591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95" y="1288485"/>
            <a:ext cx="7898291" cy="5060543"/>
          </a:xfrm>
          <a:prstGeom prst="rect">
            <a:avLst/>
          </a:prstGeom>
        </p:spPr>
      </p:pic>
      <p:sp>
        <p:nvSpPr>
          <p:cNvPr id="3" name="Title 2"/>
          <p:cNvSpPr>
            <a:spLocks noGrp="1"/>
          </p:cNvSpPr>
          <p:nvPr>
            <p:ph type="title"/>
          </p:nvPr>
        </p:nvSpPr>
        <p:spPr>
          <a:xfrm>
            <a:off x="829812" y="728664"/>
            <a:ext cx="7021513" cy="460374"/>
          </a:xfrm>
        </p:spPr>
        <p:txBody>
          <a:bodyPr/>
          <a:lstStyle/>
          <a:p>
            <a:r>
              <a:rPr lang="en-AU" sz="2800" b="1" dirty="0">
                <a:solidFill>
                  <a:schemeClr val="accent1"/>
                </a:solidFill>
              </a:rPr>
              <a:t>Key areas considered in risk assessment</a:t>
            </a:r>
          </a:p>
        </p:txBody>
      </p:sp>
      <p:sp>
        <p:nvSpPr>
          <p:cNvPr id="2" name="Slide Number Placeholder 1"/>
          <p:cNvSpPr>
            <a:spLocks noGrp="1"/>
          </p:cNvSpPr>
          <p:nvPr>
            <p:ph type="sldNum" sz="quarter" idx="12"/>
          </p:nvPr>
        </p:nvSpPr>
        <p:spPr/>
        <p:txBody>
          <a:bodyPr/>
          <a:lstStyle/>
          <a:p>
            <a:fld id="{F4C72923-5B43-4032-B18B-56B4BFB05EFB}" type="slidenum">
              <a:rPr lang="en-AU" smtClean="0"/>
              <a:t>19</a:t>
            </a:fld>
            <a:endParaRPr lang="en-AU" dirty="0"/>
          </a:p>
        </p:txBody>
      </p:sp>
    </p:spTree>
    <p:extLst>
      <p:ext uri="{BB962C8B-B14F-4D97-AF65-F5344CB8AC3E}">
        <p14:creationId xmlns:p14="http://schemas.microsoft.com/office/powerpoint/2010/main" val="24713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8BC278-6CC5-4D16-983B-7B2E305398F7}"/>
              </a:ext>
            </a:extLst>
          </p:cNvPr>
          <p:cNvSpPr>
            <a:spLocks noGrp="1"/>
          </p:cNvSpPr>
          <p:nvPr>
            <p:ph type="title"/>
          </p:nvPr>
        </p:nvSpPr>
        <p:spPr>
          <a:xfrm>
            <a:off x="1435520" y="1339948"/>
            <a:ext cx="7021513" cy="1069824"/>
          </a:xfrm>
        </p:spPr>
        <p:txBody>
          <a:bodyPr/>
          <a:lstStyle/>
          <a:p>
            <a:r>
              <a:rPr lang="en-US" sz="3600" dirty="0"/>
              <a:t>Opening Remarks</a:t>
            </a:r>
          </a:p>
        </p:txBody>
      </p:sp>
      <p:sp>
        <p:nvSpPr>
          <p:cNvPr id="5" name="Text Placeholder 4">
            <a:extLst>
              <a:ext uri="{FF2B5EF4-FFF2-40B4-BE49-F238E27FC236}">
                <a16:creationId xmlns:a16="http://schemas.microsoft.com/office/drawing/2014/main" id="{0BB9DE75-1A79-4603-AACB-F8EBC6058052}"/>
              </a:ext>
            </a:extLst>
          </p:cNvPr>
          <p:cNvSpPr>
            <a:spLocks noGrp="1"/>
          </p:cNvSpPr>
          <p:nvPr>
            <p:ph type="body" idx="1"/>
          </p:nvPr>
        </p:nvSpPr>
        <p:spPr>
          <a:xfrm>
            <a:off x="1435520" y="2602563"/>
            <a:ext cx="7021513" cy="2328124"/>
          </a:xfrm>
        </p:spPr>
        <p:txBody>
          <a:bodyPr/>
          <a:lstStyle/>
          <a:p>
            <a:pPr>
              <a:lnSpc>
                <a:spcPct val="100000"/>
              </a:lnSpc>
            </a:pPr>
            <a:r>
              <a:rPr lang="en-US" sz="2800" dirty="0"/>
              <a:t>Professor Nicholas Saunders, TEQSA Chief Commissioner</a:t>
            </a:r>
          </a:p>
        </p:txBody>
      </p:sp>
    </p:spTree>
    <p:extLst>
      <p:ext uri="{BB962C8B-B14F-4D97-AF65-F5344CB8AC3E}">
        <p14:creationId xmlns:p14="http://schemas.microsoft.com/office/powerpoint/2010/main" val="3169909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0896-E7F9-46B0-99CB-2DF9F44DABEE}"/>
              </a:ext>
            </a:extLst>
          </p:cNvPr>
          <p:cNvSpPr>
            <a:spLocks noGrp="1"/>
          </p:cNvSpPr>
          <p:nvPr>
            <p:ph type="title"/>
          </p:nvPr>
        </p:nvSpPr>
        <p:spPr/>
        <p:txBody>
          <a:bodyPr/>
          <a:lstStyle/>
          <a:p>
            <a:r>
              <a:rPr lang="en-AU" sz="2400" b="1" dirty="0">
                <a:solidFill>
                  <a:schemeClr val="accent1"/>
                </a:solidFill>
              </a:rPr>
              <a:t>We have a diverse sector</a:t>
            </a:r>
            <a:endParaRPr lang="en-US" dirty="0"/>
          </a:p>
        </p:txBody>
      </p:sp>
      <p:sp>
        <p:nvSpPr>
          <p:cNvPr id="5" name="Slide Number Placeholder 4">
            <a:extLst>
              <a:ext uri="{FF2B5EF4-FFF2-40B4-BE49-F238E27FC236}">
                <a16:creationId xmlns:a16="http://schemas.microsoft.com/office/drawing/2014/main" id="{DEE2AE5C-1B37-43B3-A409-E4389A9D7122}"/>
              </a:ext>
            </a:extLst>
          </p:cNvPr>
          <p:cNvSpPr>
            <a:spLocks noGrp="1"/>
          </p:cNvSpPr>
          <p:nvPr>
            <p:ph type="sldNum" sz="quarter" idx="12"/>
          </p:nvPr>
        </p:nvSpPr>
        <p:spPr/>
        <p:txBody>
          <a:bodyPr/>
          <a:lstStyle/>
          <a:p>
            <a:fld id="{F4C72923-5B43-4032-B18B-56B4BFB05EFB}" type="slidenum">
              <a:rPr lang="en-AU" smtClean="0"/>
              <a:t>20</a:t>
            </a:fld>
            <a:endParaRPr lang="en-AU" dirty="0"/>
          </a:p>
        </p:txBody>
      </p:sp>
      <p:pic>
        <p:nvPicPr>
          <p:cNvPr id="6" name="Picture 5">
            <a:extLst>
              <a:ext uri="{FF2B5EF4-FFF2-40B4-BE49-F238E27FC236}">
                <a16:creationId xmlns:a16="http://schemas.microsoft.com/office/drawing/2014/main" id="{F641E9E6-8081-4F84-A551-0D1A36177567}"/>
              </a:ext>
            </a:extLst>
          </p:cNvPr>
          <p:cNvPicPr>
            <a:picLocks noChangeAspect="1"/>
          </p:cNvPicPr>
          <p:nvPr/>
        </p:nvPicPr>
        <p:blipFill>
          <a:blip r:embed="rId3"/>
          <a:stretch>
            <a:fillRect/>
          </a:stretch>
        </p:blipFill>
        <p:spPr>
          <a:xfrm>
            <a:off x="1389185" y="1502272"/>
            <a:ext cx="7373816" cy="4020143"/>
          </a:xfrm>
          <a:prstGeom prst="rect">
            <a:avLst/>
          </a:prstGeom>
        </p:spPr>
      </p:pic>
    </p:spTree>
    <p:extLst>
      <p:ext uri="{BB962C8B-B14F-4D97-AF65-F5344CB8AC3E}">
        <p14:creationId xmlns:p14="http://schemas.microsoft.com/office/powerpoint/2010/main" val="1944785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499" y="738824"/>
            <a:ext cx="7021513" cy="460374"/>
          </a:xfrm>
        </p:spPr>
        <p:txBody>
          <a:bodyPr/>
          <a:lstStyle/>
          <a:p>
            <a:r>
              <a:rPr lang="en-US" sz="2800" b="1" dirty="0">
                <a:solidFill>
                  <a:schemeClr val="accent1"/>
                </a:solidFill>
                <a:latin typeface="+mn-lt"/>
              </a:rPr>
              <a:t>Rating an indicator</a:t>
            </a:r>
            <a:r>
              <a:rPr lang="en-AU" dirty="0"/>
              <a:t/>
            </a:r>
            <a:br>
              <a:rPr lang="en-AU" dirty="0"/>
            </a:br>
            <a:endParaRPr lang="en-AU" dirty="0"/>
          </a:p>
        </p:txBody>
      </p:sp>
      <p:graphicFrame>
        <p:nvGraphicFramePr>
          <p:cNvPr id="8" name="Content Placeholder 3"/>
          <p:cNvGraphicFramePr>
            <a:graphicFrameLocks/>
          </p:cNvGraphicFramePr>
          <p:nvPr>
            <p:extLst/>
          </p:nvPr>
        </p:nvGraphicFramePr>
        <p:xfrm>
          <a:off x="822382" y="1513363"/>
          <a:ext cx="7567970" cy="386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4C72923-5B43-4032-B18B-56B4BFB05EFB}" type="slidenum">
              <a:rPr lang="en-AU" smtClean="0"/>
              <a:t>21</a:t>
            </a:fld>
            <a:endParaRPr lang="en-AU" dirty="0"/>
          </a:p>
        </p:txBody>
      </p:sp>
    </p:spTree>
    <p:extLst>
      <p:ext uri="{BB962C8B-B14F-4D97-AF65-F5344CB8AC3E}">
        <p14:creationId xmlns:p14="http://schemas.microsoft.com/office/powerpoint/2010/main" val="287735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299" y="728664"/>
            <a:ext cx="7021513" cy="871536"/>
          </a:xfrm>
        </p:spPr>
        <p:txBody>
          <a:bodyPr/>
          <a:lstStyle/>
          <a:p>
            <a:r>
              <a:rPr lang="en-AU" sz="3200" dirty="0"/>
              <a:t>Finalising the Annual Risk Assessment</a:t>
            </a:r>
          </a:p>
        </p:txBody>
      </p:sp>
      <p:sp>
        <p:nvSpPr>
          <p:cNvPr id="4" name="Content Placeholder 3"/>
          <p:cNvSpPr>
            <a:spLocks noGrp="1"/>
          </p:cNvSpPr>
          <p:nvPr>
            <p:ph sz="half" idx="2"/>
          </p:nvPr>
        </p:nvSpPr>
        <p:spPr>
          <a:xfrm>
            <a:off x="1511299" y="1743635"/>
            <a:ext cx="7021513" cy="4092016"/>
          </a:xfrm>
        </p:spPr>
        <p:txBody>
          <a:bodyPr/>
          <a:lstStyle/>
          <a:p>
            <a:pPr marL="285750" indent="-285750">
              <a:lnSpc>
                <a:spcPct val="100000"/>
              </a:lnSpc>
              <a:buFont typeface="Arial" pitchFamily="34" charset="0"/>
              <a:buChar char="•"/>
            </a:pPr>
            <a:r>
              <a:rPr lang="en-AU" sz="2000" dirty="0"/>
              <a:t>TEQSA risk analysts prepare a preliminary risk assessment for each registered provider.</a:t>
            </a:r>
          </a:p>
          <a:p>
            <a:pPr marL="285750" indent="-285750">
              <a:lnSpc>
                <a:spcPct val="100000"/>
              </a:lnSpc>
              <a:buFont typeface="Arial" pitchFamily="34" charset="0"/>
              <a:buChar char="•"/>
            </a:pPr>
            <a:r>
              <a:rPr lang="en-AU" sz="2000" dirty="0"/>
              <a:t>The assessment is then finalised with the TEQSA case management team and signed off as final by the case teams Director.</a:t>
            </a:r>
          </a:p>
          <a:p>
            <a:pPr marL="285750" indent="-285750">
              <a:lnSpc>
                <a:spcPct val="100000"/>
              </a:lnSpc>
              <a:buFont typeface="Arial" pitchFamily="34" charset="0"/>
              <a:buChar char="•"/>
            </a:pPr>
            <a:r>
              <a:rPr lang="en-AU" sz="2000" dirty="0"/>
              <a:t>Each provider is then sent a confidential risk assessment and asked to respond on any issues raised.</a:t>
            </a:r>
          </a:p>
          <a:p>
            <a:pPr marL="285750" indent="-285750">
              <a:lnSpc>
                <a:spcPct val="100000"/>
              </a:lnSpc>
              <a:buFont typeface="Arial" pitchFamily="34" charset="0"/>
              <a:buChar char="•"/>
            </a:pPr>
            <a:r>
              <a:rPr lang="en-AU" sz="2000" dirty="0"/>
              <a:t>Responses are analysed by TEQSA risk analysts and risk ratings are adjusted if appropriate.</a:t>
            </a:r>
          </a:p>
          <a:p>
            <a:pPr marL="285750" indent="-285750">
              <a:lnSpc>
                <a:spcPct val="100000"/>
              </a:lnSpc>
              <a:buFont typeface="Arial" pitchFamily="34" charset="0"/>
              <a:buChar char="•"/>
            </a:pPr>
            <a:r>
              <a:rPr lang="en-AU" sz="2000" dirty="0"/>
              <a:t>TEQSA then produce sector and sub-sector summaries, analyses trends, and decide on the parameters for its next risk cycle.</a:t>
            </a:r>
          </a:p>
        </p:txBody>
      </p:sp>
    </p:spTree>
    <p:extLst>
      <p:ext uri="{BB962C8B-B14F-4D97-AF65-F5344CB8AC3E}">
        <p14:creationId xmlns:p14="http://schemas.microsoft.com/office/powerpoint/2010/main" val="4099933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52837-5F0A-4436-B23D-5433F6A45E5F}"/>
              </a:ext>
            </a:extLst>
          </p:cNvPr>
          <p:cNvPicPr>
            <a:picLocks noChangeAspect="1"/>
          </p:cNvPicPr>
          <p:nvPr/>
        </p:nvPicPr>
        <p:blipFill>
          <a:blip r:embed="rId3"/>
          <a:stretch>
            <a:fillRect/>
          </a:stretch>
        </p:blipFill>
        <p:spPr>
          <a:xfrm>
            <a:off x="682052" y="1631228"/>
            <a:ext cx="8401987" cy="3758308"/>
          </a:xfrm>
          <a:prstGeom prst="rect">
            <a:avLst/>
          </a:prstGeom>
        </p:spPr>
      </p:pic>
    </p:spTree>
    <p:extLst>
      <p:ext uri="{BB962C8B-B14F-4D97-AF65-F5344CB8AC3E}">
        <p14:creationId xmlns:p14="http://schemas.microsoft.com/office/powerpoint/2010/main" val="4158594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19140F-D990-4899-8C43-FC9795F6032B}"/>
              </a:ext>
            </a:extLst>
          </p:cNvPr>
          <p:cNvPicPr>
            <a:picLocks noChangeAspect="1"/>
          </p:cNvPicPr>
          <p:nvPr/>
        </p:nvPicPr>
        <p:blipFill>
          <a:blip r:embed="rId3"/>
          <a:stretch>
            <a:fillRect/>
          </a:stretch>
        </p:blipFill>
        <p:spPr>
          <a:xfrm>
            <a:off x="374754" y="1208991"/>
            <a:ext cx="8769246" cy="4258050"/>
          </a:xfrm>
          <a:prstGeom prst="rect">
            <a:avLst/>
          </a:prstGeom>
        </p:spPr>
      </p:pic>
    </p:spTree>
    <p:extLst>
      <p:ext uri="{BB962C8B-B14F-4D97-AF65-F5344CB8AC3E}">
        <p14:creationId xmlns:p14="http://schemas.microsoft.com/office/powerpoint/2010/main" val="1093883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5C18-4A8F-424E-9F30-1676C9B3764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b="1" kern="1200">
                <a:solidFill>
                  <a:schemeClr val="bg1"/>
                </a:solidFill>
                <a:latin typeface="+mj-lt"/>
                <a:ea typeface="+mj-ea"/>
                <a:cs typeface="+mj-cs"/>
              </a:rPr>
              <a:t>Student Load Indicator</a:t>
            </a:r>
            <a:endParaRPr lang="en-US" sz="2800" kern="120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F6E500D2-0004-4273-958B-CB7A639E007A}"/>
              </a:ext>
            </a:extLst>
          </p:cNvPr>
          <p:cNvPicPr>
            <a:picLocks noChangeAspect="1"/>
          </p:cNvPicPr>
          <p:nvPr/>
        </p:nvPicPr>
        <p:blipFill>
          <a:blip r:embed="rId3"/>
          <a:stretch>
            <a:fillRect/>
          </a:stretch>
        </p:blipFill>
        <p:spPr>
          <a:xfrm>
            <a:off x="482600" y="2788636"/>
            <a:ext cx="8178799" cy="2167381"/>
          </a:xfrm>
          <a:prstGeom prst="rect">
            <a:avLst/>
          </a:prstGeom>
        </p:spPr>
      </p:pic>
      <p:sp>
        <p:nvSpPr>
          <p:cNvPr id="5" name="Slide Number Placeholder 4">
            <a:extLst>
              <a:ext uri="{FF2B5EF4-FFF2-40B4-BE49-F238E27FC236}">
                <a16:creationId xmlns:a16="http://schemas.microsoft.com/office/drawing/2014/main" id="{73EBDA1D-1DEB-4EF6-8D52-1A2C2FB292D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smtClean="0">
                <a:solidFill>
                  <a:schemeClr val="tx1">
                    <a:tint val="75000"/>
                  </a:schemeClr>
                </a:solidFill>
              </a:rPr>
              <a:pPr>
                <a:spcAft>
                  <a:spcPts val="600"/>
                </a:spcAft>
              </a:pPr>
              <a:t>25</a:t>
            </a:fld>
            <a:endParaRPr lang="en-US">
              <a:solidFill>
                <a:schemeClr val="tx1">
                  <a:tint val="75000"/>
                </a:schemeClr>
              </a:solidFill>
            </a:endParaRPr>
          </a:p>
        </p:txBody>
      </p:sp>
    </p:spTree>
    <p:extLst>
      <p:ext uri="{BB962C8B-B14F-4D97-AF65-F5344CB8AC3E}">
        <p14:creationId xmlns:p14="http://schemas.microsoft.com/office/powerpoint/2010/main" val="3103472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5C18-4A8F-424E-9F30-1676C9B3764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b="1" kern="1200">
                <a:solidFill>
                  <a:schemeClr val="bg1"/>
                </a:solidFill>
                <a:latin typeface="+mj-lt"/>
                <a:ea typeface="+mj-ea"/>
                <a:cs typeface="+mj-cs"/>
              </a:rPr>
              <a:t>Attrition Indicator</a:t>
            </a:r>
            <a:endParaRPr lang="en-US" sz="2800" kern="120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004363F3-5095-4C9F-ABBC-420383B6BC22}"/>
              </a:ext>
            </a:extLst>
          </p:cNvPr>
          <p:cNvPicPr>
            <a:picLocks noChangeAspect="1"/>
          </p:cNvPicPr>
          <p:nvPr/>
        </p:nvPicPr>
        <p:blipFill>
          <a:blip r:embed="rId3"/>
          <a:stretch>
            <a:fillRect/>
          </a:stretch>
        </p:blipFill>
        <p:spPr>
          <a:xfrm>
            <a:off x="482600" y="2737518"/>
            <a:ext cx="8178799" cy="2269617"/>
          </a:xfrm>
          <a:prstGeom prst="rect">
            <a:avLst/>
          </a:prstGeom>
        </p:spPr>
      </p:pic>
      <p:sp>
        <p:nvSpPr>
          <p:cNvPr id="5" name="Slide Number Placeholder 4">
            <a:extLst>
              <a:ext uri="{FF2B5EF4-FFF2-40B4-BE49-F238E27FC236}">
                <a16:creationId xmlns:a16="http://schemas.microsoft.com/office/drawing/2014/main" id="{73EBDA1D-1DEB-4EF6-8D52-1A2C2FB292D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smtClean="0">
                <a:solidFill>
                  <a:schemeClr val="tx1">
                    <a:tint val="75000"/>
                  </a:schemeClr>
                </a:solidFill>
              </a:rPr>
              <a:pPr>
                <a:spcAft>
                  <a:spcPts val="600"/>
                </a:spcAft>
              </a:pPr>
              <a:t>26</a:t>
            </a:fld>
            <a:endParaRPr lang="en-US">
              <a:solidFill>
                <a:schemeClr val="tx1">
                  <a:tint val="75000"/>
                </a:schemeClr>
              </a:solidFill>
            </a:endParaRPr>
          </a:p>
        </p:txBody>
      </p:sp>
    </p:spTree>
    <p:extLst>
      <p:ext uri="{BB962C8B-B14F-4D97-AF65-F5344CB8AC3E}">
        <p14:creationId xmlns:p14="http://schemas.microsoft.com/office/powerpoint/2010/main" val="3869584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5C18-4A8F-424E-9F30-1676C9B3764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b="1" kern="1200">
                <a:solidFill>
                  <a:schemeClr val="bg1"/>
                </a:solidFill>
                <a:latin typeface="+mj-lt"/>
                <a:ea typeface="+mj-ea"/>
                <a:cs typeface="+mj-cs"/>
              </a:rPr>
              <a:t>Progress Rate Indicator</a:t>
            </a:r>
            <a:endParaRPr lang="en-US" sz="2800" kern="120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797FEE32-4D04-4397-8550-6692760FC098}"/>
              </a:ext>
            </a:extLst>
          </p:cNvPr>
          <p:cNvPicPr>
            <a:picLocks noChangeAspect="1"/>
          </p:cNvPicPr>
          <p:nvPr/>
        </p:nvPicPr>
        <p:blipFill>
          <a:blip r:embed="rId3"/>
          <a:stretch>
            <a:fillRect/>
          </a:stretch>
        </p:blipFill>
        <p:spPr>
          <a:xfrm>
            <a:off x="482600" y="2318355"/>
            <a:ext cx="8178799" cy="3107943"/>
          </a:xfrm>
          <a:prstGeom prst="rect">
            <a:avLst/>
          </a:prstGeom>
        </p:spPr>
      </p:pic>
      <p:sp>
        <p:nvSpPr>
          <p:cNvPr id="5" name="Slide Number Placeholder 4">
            <a:extLst>
              <a:ext uri="{FF2B5EF4-FFF2-40B4-BE49-F238E27FC236}">
                <a16:creationId xmlns:a16="http://schemas.microsoft.com/office/drawing/2014/main" id="{73EBDA1D-1DEB-4EF6-8D52-1A2C2FB292D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smtClean="0">
                <a:solidFill>
                  <a:schemeClr val="tx1">
                    <a:tint val="75000"/>
                  </a:schemeClr>
                </a:solidFill>
              </a:rPr>
              <a:pPr>
                <a:spcAft>
                  <a:spcPts val="600"/>
                </a:spcAft>
              </a:pPr>
              <a:t>27</a:t>
            </a:fld>
            <a:endParaRPr lang="en-US">
              <a:solidFill>
                <a:schemeClr val="tx1">
                  <a:tint val="75000"/>
                </a:schemeClr>
              </a:solidFill>
            </a:endParaRPr>
          </a:p>
        </p:txBody>
      </p:sp>
    </p:spTree>
    <p:extLst>
      <p:ext uri="{BB962C8B-B14F-4D97-AF65-F5344CB8AC3E}">
        <p14:creationId xmlns:p14="http://schemas.microsoft.com/office/powerpoint/2010/main" val="2319177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5C18-4A8F-424E-9F30-1676C9B3764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b="1" kern="1200">
                <a:solidFill>
                  <a:schemeClr val="bg1"/>
                </a:solidFill>
                <a:latin typeface="+mj-lt"/>
                <a:ea typeface="+mj-ea"/>
                <a:cs typeface="+mj-cs"/>
              </a:rPr>
              <a:t>Completions Indicator</a:t>
            </a:r>
            <a:endParaRPr lang="en-US" sz="2800" kern="120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84ABA619-A492-4C6C-8963-C7EE5285218A}"/>
              </a:ext>
            </a:extLst>
          </p:cNvPr>
          <p:cNvPicPr>
            <a:picLocks noChangeAspect="1"/>
          </p:cNvPicPr>
          <p:nvPr/>
        </p:nvPicPr>
        <p:blipFill>
          <a:blip r:embed="rId3"/>
          <a:stretch>
            <a:fillRect/>
          </a:stretch>
        </p:blipFill>
        <p:spPr>
          <a:xfrm>
            <a:off x="482600" y="2809083"/>
            <a:ext cx="8178799" cy="2126487"/>
          </a:xfrm>
          <a:prstGeom prst="rect">
            <a:avLst/>
          </a:prstGeom>
        </p:spPr>
      </p:pic>
      <p:sp>
        <p:nvSpPr>
          <p:cNvPr id="5" name="Slide Number Placeholder 4">
            <a:extLst>
              <a:ext uri="{FF2B5EF4-FFF2-40B4-BE49-F238E27FC236}">
                <a16:creationId xmlns:a16="http://schemas.microsoft.com/office/drawing/2014/main" id="{73EBDA1D-1DEB-4EF6-8D52-1A2C2FB292D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smtClean="0">
                <a:solidFill>
                  <a:schemeClr val="tx1">
                    <a:tint val="75000"/>
                  </a:schemeClr>
                </a:solidFill>
              </a:rPr>
              <a:pPr>
                <a:spcAft>
                  <a:spcPts val="600"/>
                </a:spcAft>
              </a:pPr>
              <a:t>28</a:t>
            </a:fld>
            <a:endParaRPr lang="en-US">
              <a:solidFill>
                <a:schemeClr val="tx1">
                  <a:tint val="75000"/>
                </a:schemeClr>
              </a:solidFill>
            </a:endParaRPr>
          </a:p>
        </p:txBody>
      </p:sp>
    </p:spTree>
    <p:extLst>
      <p:ext uri="{BB962C8B-B14F-4D97-AF65-F5344CB8AC3E}">
        <p14:creationId xmlns:p14="http://schemas.microsoft.com/office/powerpoint/2010/main" val="3292163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5C18-4A8F-424E-9F30-1676C9B3764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b="1" kern="1200">
                <a:solidFill>
                  <a:schemeClr val="bg1"/>
                </a:solidFill>
                <a:latin typeface="+mj-lt"/>
                <a:ea typeface="+mj-ea"/>
                <a:cs typeface="+mj-cs"/>
              </a:rPr>
              <a:t>Graduate Satisfaction Indicator</a:t>
            </a:r>
            <a:endParaRPr lang="en-US" sz="2800" kern="1200">
              <a:solidFill>
                <a:schemeClr val="bg1"/>
              </a:solidFill>
              <a:latin typeface="+mj-lt"/>
              <a:ea typeface="+mj-ea"/>
              <a:cs typeface="+mj-cs"/>
            </a:endParaRPr>
          </a:p>
        </p:txBody>
      </p:sp>
      <p:pic>
        <p:nvPicPr>
          <p:cNvPr id="3" name="Picture 2" descr="A screenshot of a cell phone&#10;&#10;Description generated with very high confidence">
            <a:extLst>
              <a:ext uri="{FF2B5EF4-FFF2-40B4-BE49-F238E27FC236}">
                <a16:creationId xmlns:a16="http://schemas.microsoft.com/office/drawing/2014/main" id="{000F8546-0D6A-4509-BE95-D250A1CA56BC}"/>
              </a:ext>
            </a:extLst>
          </p:cNvPr>
          <p:cNvPicPr>
            <a:picLocks noChangeAspect="1"/>
          </p:cNvPicPr>
          <p:nvPr/>
        </p:nvPicPr>
        <p:blipFill>
          <a:blip r:embed="rId3"/>
          <a:stretch>
            <a:fillRect/>
          </a:stretch>
        </p:blipFill>
        <p:spPr>
          <a:xfrm>
            <a:off x="1632736" y="1675227"/>
            <a:ext cx="5878526" cy="4394199"/>
          </a:xfrm>
          <a:prstGeom prst="rect">
            <a:avLst/>
          </a:prstGeom>
        </p:spPr>
      </p:pic>
      <p:sp>
        <p:nvSpPr>
          <p:cNvPr id="5" name="Slide Number Placeholder 4">
            <a:extLst>
              <a:ext uri="{FF2B5EF4-FFF2-40B4-BE49-F238E27FC236}">
                <a16:creationId xmlns:a16="http://schemas.microsoft.com/office/drawing/2014/main" id="{73EBDA1D-1DEB-4EF6-8D52-1A2C2FB292D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smtClean="0">
                <a:solidFill>
                  <a:schemeClr val="tx1">
                    <a:tint val="75000"/>
                  </a:schemeClr>
                </a:solidFill>
              </a:rPr>
              <a:pPr>
                <a:spcAft>
                  <a:spcPts val="600"/>
                </a:spcAft>
              </a:pPr>
              <a:t>29</a:t>
            </a:fld>
            <a:endParaRPr lang="en-US">
              <a:solidFill>
                <a:schemeClr val="tx1">
                  <a:tint val="75000"/>
                </a:schemeClr>
              </a:solidFill>
            </a:endParaRPr>
          </a:p>
        </p:txBody>
      </p:sp>
    </p:spTree>
    <p:extLst>
      <p:ext uri="{BB962C8B-B14F-4D97-AF65-F5344CB8AC3E}">
        <p14:creationId xmlns:p14="http://schemas.microsoft.com/office/powerpoint/2010/main" val="363075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480457" y="1459715"/>
            <a:ext cx="5505134" cy="2548759"/>
          </a:xfrm>
          <a:prstGeom prst="rect">
            <a:avLst/>
          </a:prstGeom>
        </p:spPr>
        <p:txBody>
          <a:bodyPr vert="horz"/>
          <a:lstStyle>
            <a:lvl1pPr algn="l" defTabSz="457200" rtl="0" eaLnBrk="1" latinLnBrk="0" hangingPunct="1">
              <a:lnSpc>
                <a:spcPts val="3400"/>
              </a:lnSpc>
              <a:spcBef>
                <a:spcPct val="0"/>
              </a:spcBef>
              <a:buNone/>
              <a:defRPr sz="3200" b="1" i="0" kern="1200" baseline="0">
                <a:solidFill>
                  <a:srgbClr val="004855"/>
                </a:solidFill>
                <a:latin typeface="Clarendon LT Std"/>
                <a:ea typeface="+mj-ea"/>
                <a:cs typeface="Clarendon LT Std"/>
              </a:defRPr>
            </a:lvl1pPr>
          </a:lstStyle>
          <a:p>
            <a:r>
              <a:rPr lang="en-AU" sz="2400" dirty="0">
                <a:solidFill>
                  <a:schemeClr val="tx2"/>
                </a:solidFill>
              </a:rPr>
              <a:t>TEQSA’s </a:t>
            </a:r>
            <a:r>
              <a:rPr lang="en-AU" sz="2400" dirty="0"/>
              <a:t>Risk Based Regulation of the Australian Higher Education Sector</a:t>
            </a:r>
            <a:r>
              <a:rPr lang="en-AU" dirty="0"/>
              <a:t> </a:t>
            </a:r>
            <a:endParaRPr lang="en-US" sz="2400" dirty="0">
              <a:solidFill>
                <a:schemeClr val="tx2"/>
              </a:solidFill>
              <a:cs typeface="Clarendon LT Std Light"/>
            </a:endParaRPr>
          </a:p>
          <a:p>
            <a:pPr>
              <a:lnSpc>
                <a:spcPts val="1600"/>
              </a:lnSpc>
            </a:pPr>
            <a:endParaRPr lang="en-AU" sz="1200" b="0" dirty="0">
              <a:solidFill>
                <a:schemeClr val="tx2"/>
              </a:solidFill>
              <a:latin typeface="Arial"/>
              <a:cs typeface="Arial"/>
            </a:endParaRPr>
          </a:p>
          <a:p>
            <a:pPr>
              <a:lnSpc>
                <a:spcPts val="1600"/>
              </a:lnSpc>
            </a:pPr>
            <a:r>
              <a:rPr lang="en-GB" sz="1300" b="0" dirty="0">
                <a:solidFill>
                  <a:schemeClr val="tx2"/>
                </a:solidFill>
                <a:latin typeface="Arial"/>
                <a:cs typeface="Arial"/>
              </a:rPr>
              <a:t>Risk Workshop – Sydney 6</a:t>
            </a:r>
            <a:r>
              <a:rPr lang="en-GB" sz="1300" b="0" baseline="30000" dirty="0">
                <a:solidFill>
                  <a:schemeClr val="tx2"/>
                </a:solidFill>
                <a:latin typeface="Arial"/>
                <a:cs typeface="Arial"/>
              </a:rPr>
              <a:t>th</a:t>
            </a:r>
            <a:r>
              <a:rPr lang="en-GB" sz="1300" b="0" dirty="0">
                <a:solidFill>
                  <a:schemeClr val="tx2"/>
                </a:solidFill>
                <a:latin typeface="Arial"/>
                <a:cs typeface="Arial"/>
              </a:rPr>
              <a:t> September 2019</a:t>
            </a:r>
            <a:endParaRPr lang="en-US" sz="1300" b="0" dirty="0">
              <a:solidFill>
                <a:schemeClr val="tx2"/>
              </a:solidFill>
              <a:latin typeface="Arial"/>
              <a:cs typeface="Arial"/>
            </a:endParaRPr>
          </a:p>
        </p:txBody>
      </p:sp>
      <p:sp>
        <p:nvSpPr>
          <p:cNvPr id="3" name="Title 4"/>
          <p:cNvSpPr txBox="1">
            <a:spLocks/>
          </p:cNvSpPr>
          <p:nvPr/>
        </p:nvSpPr>
        <p:spPr>
          <a:xfrm>
            <a:off x="3165274" y="3639026"/>
            <a:ext cx="5877018" cy="523982"/>
          </a:xfrm>
          <a:prstGeom prst="rect">
            <a:avLst/>
          </a:prstGeom>
        </p:spPr>
        <p:txBody>
          <a:bodyPr vert="horz"/>
          <a:lstStyle>
            <a:lvl1pPr algn="l" defTabSz="457200" rtl="0" eaLnBrk="1" latinLnBrk="0" hangingPunct="1">
              <a:lnSpc>
                <a:spcPts val="3400"/>
              </a:lnSpc>
              <a:spcBef>
                <a:spcPct val="0"/>
              </a:spcBef>
              <a:buNone/>
              <a:defRPr sz="3200" b="1" i="0" kern="1200" baseline="0">
                <a:solidFill>
                  <a:schemeClr val="tx1"/>
                </a:solidFill>
                <a:latin typeface="Clarendon LT Std"/>
                <a:ea typeface="+mj-ea"/>
                <a:cs typeface="Clarendon LT Std"/>
              </a:defRPr>
            </a:lvl1pPr>
          </a:lstStyle>
          <a:p>
            <a:endParaRPr lang="en-US" sz="2800" i="0" dirty="0">
              <a:solidFill>
                <a:srgbClr val="00A6AA"/>
              </a:solidFill>
              <a:latin typeface="+mj-lt"/>
              <a:cs typeface="Clarendon LT Std Light"/>
            </a:endParaRPr>
          </a:p>
        </p:txBody>
      </p:sp>
      <p:sp>
        <p:nvSpPr>
          <p:cNvPr id="4" name="Title 4"/>
          <p:cNvSpPr txBox="1">
            <a:spLocks/>
          </p:cNvSpPr>
          <p:nvPr/>
        </p:nvSpPr>
        <p:spPr>
          <a:xfrm>
            <a:off x="3165274" y="4395719"/>
            <a:ext cx="5302758" cy="603609"/>
          </a:xfrm>
          <a:prstGeom prst="rect">
            <a:avLst/>
          </a:prstGeom>
        </p:spPr>
        <p:txBody>
          <a:bodyPr vert="horz"/>
          <a:lstStyle>
            <a:lvl1pPr algn="l" defTabSz="457200" rtl="0" eaLnBrk="1" latinLnBrk="0" hangingPunct="1">
              <a:lnSpc>
                <a:spcPts val="3400"/>
              </a:lnSpc>
              <a:spcBef>
                <a:spcPct val="0"/>
              </a:spcBef>
              <a:buNone/>
              <a:defRPr sz="3200" b="1" i="0" kern="1200" baseline="0">
                <a:solidFill>
                  <a:schemeClr val="tx1"/>
                </a:solidFill>
                <a:latin typeface="Clarendon LT Std"/>
                <a:ea typeface="+mj-ea"/>
                <a:cs typeface="Clarendon LT Std"/>
              </a:defRPr>
            </a:lvl1pPr>
          </a:lstStyle>
          <a:p>
            <a:pPr>
              <a:lnSpc>
                <a:spcPts val="1900"/>
              </a:lnSpc>
            </a:pPr>
            <a:endParaRPr lang="en-US" sz="1700" b="0" i="0" dirty="0">
              <a:latin typeface="Arial"/>
              <a:cs typeface="Arial"/>
            </a:endParaRPr>
          </a:p>
        </p:txBody>
      </p:sp>
      <p:sp>
        <p:nvSpPr>
          <p:cNvPr id="5" name="Slide Number Placeholder 4"/>
          <p:cNvSpPr>
            <a:spLocks noGrp="1"/>
          </p:cNvSpPr>
          <p:nvPr>
            <p:ph type="sldNum" sz="quarter" idx="12"/>
          </p:nvPr>
        </p:nvSpPr>
        <p:spPr/>
        <p:txBody>
          <a:bodyPr/>
          <a:lstStyle/>
          <a:p>
            <a:fld id="{F4C72923-5B43-4032-B18B-56B4BFB05EFB}" type="slidenum">
              <a:rPr lang="en-AU" smtClean="0"/>
              <a:t>3</a:t>
            </a:fld>
            <a:endParaRPr lang="en-AU" dirty="0"/>
          </a:p>
        </p:txBody>
      </p:sp>
      <p:sp>
        <p:nvSpPr>
          <p:cNvPr id="6" name="TextBox 5"/>
          <p:cNvSpPr txBox="1"/>
          <p:nvPr/>
        </p:nvSpPr>
        <p:spPr>
          <a:xfrm>
            <a:off x="164046" y="5759149"/>
            <a:ext cx="2919948" cy="584775"/>
          </a:xfrm>
          <a:prstGeom prst="rect">
            <a:avLst/>
          </a:prstGeom>
          <a:noFill/>
        </p:spPr>
        <p:txBody>
          <a:bodyPr wrap="square" rtlCol="0">
            <a:spAutoFit/>
          </a:bodyPr>
          <a:lstStyle/>
          <a:p>
            <a:r>
              <a:rPr lang="en-AU" sz="1600" dirty="0">
                <a:solidFill>
                  <a:schemeClr val="bg1"/>
                </a:solidFill>
                <a:cs typeface="Arial"/>
              </a:rPr>
              <a:t>Gregory Simmons</a:t>
            </a:r>
          </a:p>
          <a:p>
            <a:r>
              <a:rPr lang="en-AU" sz="1600" dirty="0">
                <a:solidFill>
                  <a:schemeClr val="bg1"/>
                </a:solidFill>
                <a:cs typeface="Arial"/>
              </a:rPr>
              <a:t>Director, Policy and Analysis</a:t>
            </a:r>
            <a:endParaRPr lang="en-AU" sz="1600" dirty="0">
              <a:solidFill>
                <a:schemeClr val="bg1"/>
              </a:solidFill>
            </a:endParaRPr>
          </a:p>
        </p:txBody>
      </p:sp>
    </p:spTree>
    <p:extLst>
      <p:ext uri="{BB962C8B-B14F-4D97-AF65-F5344CB8AC3E}">
        <p14:creationId xmlns:p14="http://schemas.microsoft.com/office/powerpoint/2010/main" val="1498552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5C18-4A8F-424E-9F30-1676C9B3764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b="1" kern="1200">
                <a:solidFill>
                  <a:schemeClr val="bg1"/>
                </a:solidFill>
                <a:latin typeface="+mj-lt"/>
                <a:ea typeface="+mj-ea"/>
                <a:cs typeface="+mj-cs"/>
              </a:rPr>
              <a:t>Graduate Destination Indicator</a:t>
            </a:r>
            <a:endParaRPr lang="en-US" sz="2800" kern="120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4ADF2322-0888-471E-B60E-932BEAD5F31C}"/>
              </a:ext>
            </a:extLst>
          </p:cNvPr>
          <p:cNvPicPr>
            <a:picLocks noChangeAspect="1"/>
          </p:cNvPicPr>
          <p:nvPr/>
        </p:nvPicPr>
        <p:blipFill>
          <a:blip r:embed="rId3"/>
          <a:stretch>
            <a:fillRect/>
          </a:stretch>
        </p:blipFill>
        <p:spPr>
          <a:xfrm>
            <a:off x="482600" y="2124109"/>
            <a:ext cx="8178799" cy="3496435"/>
          </a:xfrm>
          <a:prstGeom prst="rect">
            <a:avLst/>
          </a:prstGeom>
        </p:spPr>
      </p:pic>
      <p:sp>
        <p:nvSpPr>
          <p:cNvPr id="5" name="Slide Number Placeholder 4">
            <a:extLst>
              <a:ext uri="{FF2B5EF4-FFF2-40B4-BE49-F238E27FC236}">
                <a16:creationId xmlns:a16="http://schemas.microsoft.com/office/drawing/2014/main" id="{73EBDA1D-1DEB-4EF6-8D52-1A2C2FB292D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smtClean="0">
                <a:solidFill>
                  <a:schemeClr val="tx1">
                    <a:tint val="75000"/>
                  </a:schemeClr>
                </a:solidFill>
              </a:rPr>
              <a:pPr>
                <a:spcAft>
                  <a:spcPts val="600"/>
                </a:spcAft>
              </a:pPr>
              <a:t>30</a:t>
            </a:fld>
            <a:endParaRPr lang="en-US">
              <a:solidFill>
                <a:schemeClr val="tx1">
                  <a:tint val="75000"/>
                </a:schemeClr>
              </a:solidFill>
            </a:endParaRPr>
          </a:p>
        </p:txBody>
      </p:sp>
    </p:spTree>
    <p:extLst>
      <p:ext uri="{BB962C8B-B14F-4D97-AF65-F5344CB8AC3E}">
        <p14:creationId xmlns:p14="http://schemas.microsoft.com/office/powerpoint/2010/main" val="503685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5C18-4A8F-424E-9F30-1676C9B3764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b="1" kern="1200">
                <a:solidFill>
                  <a:schemeClr val="bg1"/>
                </a:solidFill>
                <a:latin typeface="+mj-lt"/>
                <a:ea typeface="+mj-ea"/>
                <a:cs typeface="+mj-cs"/>
              </a:rPr>
              <a:t>Senior Academic Leaders Indicator</a:t>
            </a:r>
            <a:endParaRPr lang="en-US" sz="2800" kern="120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F789BB57-6DA7-4A65-84B3-0D2A87CAC2B9}"/>
              </a:ext>
            </a:extLst>
          </p:cNvPr>
          <p:cNvPicPr>
            <a:picLocks noChangeAspect="1"/>
          </p:cNvPicPr>
          <p:nvPr/>
        </p:nvPicPr>
        <p:blipFill>
          <a:blip r:embed="rId3"/>
          <a:stretch>
            <a:fillRect/>
          </a:stretch>
        </p:blipFill>
        <p:spPr>
          <a:xfrm>
            <a:off x="482600" y="2021873"/>
            <a:ext cx="8178799" cy="3700907"/>
          </a:xfrm>
          <a:prstGeom prst="rect">
            <a:avLst/>
          </a:prstGeom>
        </p:spPr>
      </p:pic>
      <p:sp>
        <p:nvSpPr>
          <p:cNvPr id="5" name="Slide Number Placeholder 4">
            <a:extLst>
              <a:ext uri="{FF2B5EF4-FFF2-40B4-BE49-F238E27FC236}">
                <a16:creationId xmlns:a16="http://schemas.microsoft.com/office/drawing/2014/main" id="{73EBDA1D-1DEB-4EF6-8D52-1A2C2FB292D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smtClean="0">
                <a:solidFill>
                  <a:schemeClr val="tx1">
                    <a:tint val="75000"/>
                  </a:schemeClr>
                </a:solidFill>
              </a:rPr>
              <a:pPr>
                <a:spcAft>
                  <a:spcPts val="600"/>
                </a:spcAft>
              </a:pPr>
              <a:t>31</a:t>
            </a:fld>
            <a:endParaRPr lang="en-US">
              <a:solidFill>
                <a:schemeClr val="tx1">
                  <a:tint val="75000"/>
                </a:schemeClr>
              </a:solidFill>
            </a:endParaRPr>
          </a:p>
        </p:txBody>
      </p:sp>
    </p:spTree>
    <p:extLst>
      <p:ext uri="{BB962C8B-B14F-4D97-AF65-F5344CB8AC3E}">
        <p14:creationId xmlns:p14="http://schemas.microsoft.com/office/powerpoint/2010/main" val="1764734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5C18-4A8F-424E-9F30-1676C9B3764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b="1" kern="1200">
                <a:solidFill>
                  <a:schemeClr val="bg1"/>
                </a:solidFill>
                <a:latin typeface="+mj-lt"/>
                <a:ea typeface="+mj-ea"/>
                <a:cs typeface="+mj-cs"/>
              </a:rPr>
              <a:t>Student Staff Ratio Indicator</a:t>
            </a:r>
            <a:endParaRPr lang="en-US" sz="2800" kern="120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8166DB15-A723-487F-9431-69FB981DF264}"/>
              </a:ext>
            </a:extLst>
          </p:cNvPr>
          <p:cNvPicPr>
            <a:picLocks noChangeAspect="1"/>
          </p:cNvPicPr>
          <p:nvPr/>
        </p:nvPicPr>
        <p:blipFill>
          <a:blip r:embed="rId3"/>
          <a:stretch>
            <a:fillRect/>
          </a:stretch>
        </p:blipFill>
        <p:spPr>
          <a:xfrm>
            <a:off x="482600" y="2635283"/>
            <a:ext cx="8178799" cy="2474086"/>
          </a:xfrm>
          <a:prstGeom prst="rect">
            <a:avLst/>
          </a:prstGeom>
        </p:spPr>
      </p:pic>
      <p:sp>
        <p:nvSpPr>
          <p:cNvPr id="5" name="Slide Number Placeholder 4">
            <a:extLst>
              <a:ext uri="{FF2B5EF4-FFF2-40B4-BE49-F238E27FC236}">
                <a16:creationId xmlns:a16="http://schemas.microsoft.com/office/drawing/2014/main" id="{73EBDA1D-1DEB-4EF6-8D52-1A2C2FB292D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smtClean="0">
                <a:solidFill>
                  <a:schemeClr val="tx1">
                    <a:tint val="75000"/>
                  </a:schemeClr>
                </a:solidFill>
              </a:rPr>
              <a:pPr>
                <a:spcAft>
                  <a:spcPts val="600"/>
                </a:spcAft>
              </a:pPr>
              <a:t>32</a:t>
            </a:fld>
            <a:endParaRPr lang="en-US">
              <a:solidFill>
                <a:schemeClr val="tx1">
                  <a:tint val="75000"/>
                </a:schemeClr>
              </a:solidFill>
            </a:endParaRPr>
          </a:p>
        </p:txBody>
      </p:sp>
    </p:spTree>
    <p:extLst>
      <p:ext uri="{BB962C8B-B14F-4D97-AF65-F5344CB8AC3E}">
        <p14:creationId xmlns:p14="http://schemas.microsoft.com/office/powerpoint/2010/main" val="2854578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5C18-4A8F-424E-9F30-1676C9B3764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b="1" kern="1200">
                <a:solidFill>
                  <a:schemeClr val="bg1"/>
                </a:solidFill>
                <a:latin typeface="+mj-lt"/>
                <a:ea typeface="+mj-ea"/>
                <a:cs typeface="+mj-cs"/>
              </a:rPr>
              <a:t>Academic Casual Percentage Indicator</a:t>
            </a:r>
            <a:endParaRPr lang="en-US" sz="2800" kern="120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40C8D2FE-30F6-4548-B541-5DCD870ADB9B}"/>
              </a:ext>
            </a:extLst>
          </p:cNvPr>
          <p:cNvPicPr>
            <a:picLocks noChangeAspect="1"/>
          </p:cNvPicPr>
          <p:nvPr/>
        </p:nvPicPr>
        <p:blipFill>
          <a:blip r:embed="rId3"/>
          <a:stretch>
            <a:fillRect/>
          </a:stretch>
        </p:blipFill>
        <p:spPr>
          <a:xfrm>
            <a:off x="482600" y="2768188"/>
            <a:ext cx="8178799" cy="2208276"/>
          </a:xfrm>
          <a:prstGeom prst="rect">
            <a:avLst/>
          </a:prstGeom>
        </p:spPr>
      </p:pic>
      <p:sp>
        <p:nvSpPr>
          <p:cNvPr id="5" name="Slide Number Placeholder 4">
            <a:extLst>
              <a:ext uri="{FF2B5EF4-FFF2-40B4-BE49-F238E27FC236}">
                <a16:creationId xmlns:a16="http://schemas.microsoft.com/office/drawing/2014/main" id="{73EBDA1D-1DEB-4EF6-8D52-1A2C2FB292D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smtClean="0">
                <a:solidFill>
                  <a:schemeClr val="tx1">
                    <a:tint val="75000"/>
                  </a:schemeClr>
                </a:solidFill>
              </a:rPr>
              <a:pPr>
                <a:spcAft>
                  <a:spcPts val="600"/>
                </a:spcAft>
              </a:pPr>
              <a:t>33</a:t>
            </a:fld>
            <a:endParaRPr lang="en-US">
              <a:solidFill>
                <a:schemeClr val="tx1">
                  <a:tint val="75000"/>
                </a:schemeClr>
              </a:solidFill>
            </a:endParaRPr>
          </a:p>
        </p:txBody>
      </p:sp>
    </p:spTree>
    <p:extLst>
      <p:ext uri="{BB962C8B-B14F-4D97-AF65-F5344CB8AC3E}">
        <p14:creationId xmlns:p14="http://schemas.microsoft.com/office/powerpoint/2010/main" val="1100911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5C18-4A8F-424E-9F30-1676C9B3764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b="1" kern="1200">
                <a:solidFill>
                  <a:schemeClr val="bg1"/>
                </a:solidFill>
                <a:latin typeface="+mj-lt"/>
                <a:ea typeface="+mj-ea"/>
                <a:cs typeface="+mj-cs"/>
              </a:rPr>
              <a:t>Financial Viability Indicator</a:t>
            </a:r>
            <a:endParaRPr lang="en-US" sz="2800" kern="120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E98F1ADE-D4B1-43E1-87C2-ED9A4C63374B}"/>
              </a:ext>
            </a:extLst>
          </p:cNvPr>
          <p:cNvPicPr>
            <a:picLocks noChangeAspect="1"/>
          </p:cNvPicPr>
          <p:nvPr/>
        </p:nvPicPr>
        <p:blipFill>
          <a:blip r:embed="rId3"/>
          <a:stretch>
            <a:fillRect/>
          </a:stretch>
        </p:blipFill>
        <p:spPr>
          <a:xfrm>
            <a:off x="482600" y="2236566"/>
            <a:ext cx="8178799" cy="3271520"/>
          </a:xfrm>
          <a:prstGeom prst="rect">
            <a:avLst/>
          </a:prstGeom>
        </p:spPr>
      </p:pic>
      <p:sp>
        <p:nvSpPr>
          <p:cNvPr id="5" name="Slide Number Placeholder 4">
            <a:extLst>
              <a:ext uri="{FF2B5EF4-FFF2-40B4-BE49-F238E27FC236}">
                <a16:creationId xmlns:a16="http://schemas.microsoft.com/office/drawing/2014/main" id="{73EBDA1D-1DEB-4EF6-8D52-1A2C2FB292D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smtClean="0">
                <a:solidFill>
                  <a:schemeClr val="tx1">
                    <a:tint val="75000"/>
                  </a:schemeClr>
                </a:solidFill>
              </a:rPr>
              <a:pPr>
                <a:spcAft>
                  <a:spcPts val="600"/>
                </a:spcAft>
              </a:pPr>
              <a:t>34</a:t>
            </a:fld>
            <a:endParaRPr lang="en-US">
              <a:solidFill>
                <a:schemeClr val="tx1">
                  <a:tint val="75000"/>
                </a:schemeClr>
              </a:solidFill>
            </a:endParaRPr>
          </a:p>
        </p:txBody>
      </p:sp>
    </p:spTree>
    <p:extLst>
      <p:ext uri="{BB962C8B-B14F-4D97-AF65-F5344CB8AC3E}">
        <p14:creationId xmlns:p14="http://schemas.microsoft.com/office/powerpoint/2010/main" val="1235128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5C18-4A8F-424E-9F30-1676C9B3764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b="1" kern="1200">
                <a:solidFill>
                  <a:schemeClr val="bg1"/>
                </a:solidFill>
                <a:latin typeface="+mj-lt"/>
                <a:ea typeface="+mj-ea"/>
                <a:cs typeface="+mj-cs"/>
              </a:rPr>
              <a:t>Financial Sustainability Indicator</a:t>
            </a:r>
            <a:endParaRPr lang="en-US" sz="2800" kern="120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A25E41A6-A90D-4F79-81C8-CF4D6162EF4D}"/>
              </a:ext>
            </a:extLst>
          </p:cNvPr>
          <p:cNvPicPr>
            <a:picLocks noChangeAspect="1"/>
          </p:cNvPicPr>
          <p:nvPr/>
        </p:nvPicPr>
        <p:blipFill>
          <a:blip r:embed="rId3"/>
          <a:stretch>
            <a:fillRect/>
          </a:stretch>
        </p:blipFill>
        <p:spPr>
          <a:xfrm>
            <a:off x="482600" y="2134332"/>
            <a:ext cx="8178799" cy="3475989"/>
          </a:xfrm>
          <a:prstGeom prst="rect">
            <a:avLst/>
          </a:prstGeom>
        </p:spPr>
      </p:pic>
      <p:sp>
        <p:nvSpPr>
          <p:cNvPr id="5" name="Slide Number Placeholder 4">
            <a:extLst>
              <a:ext uri="{FF2B5EF4-FFF2-40B4-BE49-F238E27FC236}">
                <a16:creationId xmlns:a16="http://schemas.microsoft.com/office/drawing/2014/main" id="{73EBDA1D-1DEB-4EF6-8D52-1A2C2FB292D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smtClean="0">
                <a:solidFill>
                  <a:schemeClr val="tx1">
                    <a:tint val="75000"/>
                  </a:schemeClr>
                </a:solidFill>
              </a:rPr>
              <a:pPr>
                <a:spcAft>
                  <a:spcPts val="600"/>
                </a:spcAft>
              </a:pPr>
              <a:t>35</a:t>
            </a:fld>
            <a:endParaRPr lang="en-US">
              <a:solidFill>
                <a:schemeClr val="tx1">
                  <a:tint val="75000"/>
                </a:schemeClr>
              </a:solidFill>
            </a:endParaRPr>
          </a:p>
        </p:txBody>
      </p:sp>
    </p:spTree>
    <p:extLst>
      <p:ext uri="{BB962C8B-B14F-4D97-AF65-F5344CB8AC3E}">
        <p14:creationId xmlns:p14="http://schemas.microsoft.com/office/powerpoint/2010/main" val="749253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72923-5B43-4032-B18B-56B4BFB05EFB}" type="slidenum">
              <a:rPr lang="en-AU" smtClean="0"/>
              <a:t>36</a:t>
            </a:fld>
            <a:endParaRPr lang="en-AU" dirty="0"/>
          </a:p>
        </p:txBody>
      </p:sp>
      <p:sp>
        <p:nvSpPr>
          <p:cNvPr id="4" name="Text Placeholder 3"/>
          <p:cNvSpPr>
            <a:spLocks noGrp="1"/>
          </p:cNvSpPr>
          <p:nvPr>
            <p:ph type="body" sz="quarter" idx="13"/>
          </p:nvPr>
        </p:nvSpPr>
        <p:spPr/>
        <p:txBody>
          <a:bodyPr/>
          <a:lstStyle/>
          <a:p>
            <a:endParaRPr lang="en-AU" dirty="0">
              <a:hlinkClick r:id="rId3"/>
            </a:endParaRPr>
          </a:p>
          <a:p>
            <a:endParaRPr lang="en-AU" dirty="0">
              <a:hlinkClick r:id="rId3"/>
            </a:endParaRPr>
          </a:p>
          <a:p>
            <a:endParaRPr lang="en-AU" dirty="0"/>
          </a:p>
          <a:p>
            <a:endParaRPr lang="en-AU" dirty="0"/>
          </a:p>
        </p:txBody>
      </p:sp>
      <p:sp>
        <p:nvSpPr>
          <p:cNvPr id="7" name="Text Placeholder 5">
            <a:extLst>
              <a:ext uri="{FF2B5EF4-FFF2-40B4-BE49-F238E27FC236}">
                <a16:creationId xmlns:a16="http://schemas.microsoft.com/office/drawing/2014/main" id="{096511BF-E4BC-478A-B7B1-04DCDE7F6409}"/>
              </a:ext>
            </a:extLst>
          </p:cNvPr>
          <p:cNvSpPr txBox="1">
            <a:spLocks/>
          </p:cNvSpPr>
          <p:nvPr/>
        </p:nvSpPr>
        <p:spPr>
          <a:xfrm>
            <a:off x="253821" y="5251468"/>
            <a:ext cx="2555875" cy="365125"/>
          </a:xfrm>
          <a:prstGeom prst="rect">
            <a:avLst/>
          </a:prstGeom>
        </p:spPr>
        <p:txBody>
          <a:bodyPr/>
          <a:lstStyle>
            <a:lvl1pPr marL="0" indent="0" algn="l" defTabSz="914400" rtl="0" eaLnBrk="1" latinLnBrk="0" hangingPunct="1">
              <a:lnSpc>
                <a:spcPts val="1900"/>
              </a:lnSpc>
              <a:spcBef>
                <a:spcPts val="600"/>
              </a:spcBef>
              <a:buFont typeface="Arial" panose="020B0604020202020204" pitchFamily="34" charset="0"/>
              <a:buNone/>
              <a:defRPr sz="1600" kern="1200">
                <a:solidFill>
                  <a:schemeClr val="tx1"/>
                </a:solidFill>
                <a:latin typeface="+mn-lt"/>
                <a:ea typeface="+mn-ea"/>
                <a:cs typeface="+mn-cs"/>
              </a:defRPr>
            </a:lvl1pPr>
            <a:lvl2pPr marL="269875" indent="-269875" algn="l" defTabSz="914400" rtl="0" eaLnBrk="1" latinLnBrk="0" hangingPunct="1">
              <a:lnSpc>
                <a:spcPts val="19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539750" indent="-269875" algn="l" defTabSz="914400" rtl="0" eaLnBrk="1" latinLnBrk="0" hangingPunct="1">
              <a:lnSpc>
                <a:spcPts val="19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08038" indent="-269875" algn="l" defTabSz="914400" rtl="0" eaLnBrk="1" latinLnBrk="0" hangingPunct="1">
              <a:lnSpc>
                <a:spcPts val="19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077913" indent="-269875" algn="l" defTabSz="914400" rtl="0" eaLnBrk="1" latinLnBrk="0" hangingPunct="1">
              <a:lnSpc>
                <a:spcPts val="1900"/>
              </a:lnSpc>
              <a:spcBef>
                <a:spcPts val="600"/>
              </a:spcBef>
              <a:buClr>
                <a:schemeClr val="accent1"/>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dirty="0">
                <a:solidFill>
                  <a:schemeClr val="accent1"/>
                </a:solidFill>
              </a:rPr>
              <a:t>teqsa.gov.au</a:t>
            </a:r>
          </a:p>
        </p:txBody>
      </p:sp>
      <p:sp>
        <p:nvSpPr>
          <p:cNvPr id="8" name="Text Placeholder 5">
            <a:extLst>
              <a:ext uri="{FF2B5EF4-FFF2-40B4-BE49-F238E27FC236}">
                <a16:creationId xmlns:a16="http://schemas.microsoft.com/office/drawing/2014/main" id="{096511BF-E4BC-478A-B7B1-04DCDE7F6409}"/>
              </a:ext>
            </a:extLst>
          </p:cNvPr>
          <p:cNvSpPr txBox="1">
            <a:spLocks/>
          </p:cNvSpPr>
          <p:nvPr/>
        </p:nvSpPr>
        <p:spPr>
          <a:xfrm>
            <a:off x="322830" y="6270362"/>
            <a:ext cx="2555875" cy="365125"/>
          </a:xfrm>
          <a:prstGeom prst="rect">
            <a:avLst/>
          </a:prstGeom>
        </p:spPr>
        <p:txBody>
          <a:bodyPr vert="horz" lIns="0" tIns="0" rIns="0" bIns="0" rtlCol="0" anchor="b" anchorCtr="0">
            <a:noAutofit/>
          </a:bodyPr>
          <a:lstStyle>
            <a:lvl1pPr marL="0" indent="0" algn="l" defTabSz="914400" rtl="0" eaLnBrk="1" latinLnBrk="0" hangingPunct="1">
              <a:lnSpc>
                <a:spcPts val="1200"/>
              </a:lnSpc>
              <a:spcBef>
                <a:spcPts val="0"/>
              </a:spcBef>
              <a:buFont typeface="Arial" panose="020B0604020202020204" pitchFamily="34" charset="0"/>
              <a:buNone/>
              <a:defRPr sz="1000" kern="1200">
                <a:solidFill>
                  <a:schemeClr val="bg1"/>
                </a:solidFill>
                <a:latin typeface="+mn-lt"/>
                <a:ea typeface="+mn-ea"/>
                <a:cs typeface="+mn-cs"/>
              </a:defRPr>
            </a:lvl1pPr>
            <a:lvl2pPr marL="269875" indent="-269875" algn="l" defTabSz="914400" rtl="0" eaLnBrk="1" latinLnBrk="0" hangingPunct="1">
              <a:lnSpc>
                <a:spcPts val="1200"/>
              </a:lnSpc>
              <a:spcBef>
                <a:spcPts val="0"/>
              </a:spcBef>
              <a:buClr>
                <a:schemeClr val="accent1"/>
              </a:buClr>
              <a:buFont typeface="Arial" panose="020B0604020202020204" pitchFamily="34" charset="0"/>
              <a:buChar char="•"/>
              <a:defRPr sz="1000" kern="1200">
                <a:solidFill>
                  <a:schemeClr val="bg1"/>
                </a:solidFill>
                <a:latin typeface="+mn-lt"/>
                <a:ea typeface="+mn-ea"/>
                <a:cs typeface="+mn-cs"/>
              </a:defRPr>
            </a:lvl2pPr>
            <a:lvl3pPr marL="539750" indent="-269875" algn="l" defTabSz="914400" rtl="0" eaLnBrk="1" latinLnBrk="0" hangingPunct="1">
              <a:lnSpc>
                <a:spcPts val="1200"/>
              </a:lnSpc>
              <a:spcBef>
                <a:spcPts val="0"/>
              </a:spcBef>
              <a:buClr>
                <a:schemeClr val="accent1"/>
              </a:buClr>
              <a:buFont typeface="Arial" panose="020B0604020202020204" pitchFamily="34" charset="0"/>
              <a:buChar char="–"/>
              <a:defRPr sz="1000" kern="1200">
                <a:solidFill>
                  <a:schemeClr val="bg1"/>
                </a:solidFill>
                <a:latin typeface="+mn-lt"/>
                <a:ea typeface="+mn-ea"/>
                <a:cs typeface="+mn-cs"/>
              </a:defRPr>
            </a:lvl3pPr>
            <a:lvl4pPr marL="808038" indent="-269875" algn="l" defTabSz="914400" rtl="0" eaLnBrk="1" latinLnBrk="0" hangingPunct="1">
              <a:lnSpc>
                <a:spcPts val="1200"/>
              </a:lnSpc>
              <a:spcBef>
                <a:spcPts val="0"/>
              </a:spcBef>
              <a:buClr>
                <a:schemeClr val="accent1"/>
              </a:buClr>
              <a:buFont typeface="Arial" panose="020B0604020202020204" pitchFamily="34" charset="0"/>
              <a:buChar char="»"/>
              <a:defRPr sz="1000" kern="1200">
                <a:solidFill>
                  <a:schemeClr val="bg1"/>
                </a:solidFill>
                <a:latin typeface="+mn-lt"/>
                <a:ea typeface="+mn-ea"/>
                <a:cs typeface="+mn-cs"/>
              </a:defRPr>
            </a:lvl4pPr>
            <a:lvl5pPr marL="1077913" indent="-269875" algn="l" defTabSz="914400" rtl="0" eaLnBrk="1" latinLnBrk="0" hangingPunct="1">
              <a:lnSpc>
                <a:spcPts val="1200"/>
              </a:lnSpc>
              <a:spcBef>
                <a:spcPts val="0"/>
              </a:spcBef>
              <a:buClr>
                <a:schemeClr val="accent1"/>
              </a:buClr>
              <a:buFont typeface="Wingdings" panose="05000000000000000000" pitchFamily="2" charset="2"/>
              <a:buChar char="§"/>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solidFill>
                  <a:schemeClr val="accent1"/>
                </a:solidFill>
              </a:rPr>
              <a:t>@TEQSAGov</a:t>
            </a:r>
          </a:p>
        </p:txBody>
      </p:sp>
      <p:pic>
        <p:nvPicPr>
          <p:cNvPr id="9" name="Picture 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08524" y="5616593"/>
            <a:ext cx="778510" cy="77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EC57125-0DDF-462D-9CF1-D60E6909E0A3}"/>
              </a:ext>
            </a:extLst>
          </p:cNvPr>
          <p:cNvSpPr txBox="1"/>
          <p:nvPr/>
        </p:nvSpPr>
        <p:spPr>
          <a:xfrm>
            <a:off x="558749" y="1800738"/>
            <a:ext cx="5724837" cy="646331"/>
          </a:xfrm>
          <a:prstGeom prst="rect">
            <a:avLst/>
          </a:prstGeom>
          <a:noFill/>
        </p:spPr>
        <p:txBody>
          <a:bodyPr wrap="none" rtlCol="0">
            <a:spAutoFit/>
          </a:bodyPr>
          <a:lstStyle/>
          <a:p>
            <a:r>
              <a:rPr lang="en-US" sz="3600" dirty="0"/>
              <a:t>Thank you. Any questions?</a:t>
            </a:r>
          </a:p>
        </p:txBody>
      </p:sp>
    </p:spTree>
    <p:extLst>
      <p:ext uri="{BB962C8B-B14F-4D97-AF65-F5344CB8AC3E}">
        <p14:creationId xmlns:p14="http://schemas.microsoft.com/office/powerpoint/2010/main" val="360342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3099676508"/>
              </p:ext>
            </p:extLst>
          </p:nvPr>
        </p:nvGraphicFramePr>
        <p:xfrm>
          <a:off x="1097278" y="808892"/>
          <a:ext cx="7176283" cy="5301257"/>
        </p:xfrm>
        <a:graphic>
          <a:graphicData uri="http://schemas.openxmlformats.org/drawingml/2006/table">
            <a:tbl>
              <a:tblPr firstCol="1" bandRow="1">
                <a:tableStyleId>{5C22544A-7EE6-4342-B048-85BDC9FD1C3A}</a:tableStyleId>
              </a:tblPr>
              <a:tblGrid>
                <a:gridCol w="1504823">
                  <a:extLst>
                    <a:ext uri="{9D8B030D-6E8A-4147-A177-3AD203B41FA5}">
                      <a16:colId xmlns:a16="http://schemas.microsoft.com/office/drawing/2014/main" val="4030205860"/>
                    </a:ext>
                  </a:extLst>
                </a:gridCol>
                <a:gridCol w="5671460">
                  <a:extLst>
                    <a:ext uri="{9D8B030D-6E8A-4147-A177-3AD203B41FA5}">
                      <a16:colId xmlns:a16="http://schemas.microsoft.com/office/drawing/2014/main" val="2409761927"/>
                    </a:ext>
                  </a:extLst>
                </a:gridCol>
              </a:tblGrid>
              <a:tr h="645154">
                <a:tc>
                  <a:txBody>
                    <a:bodyPr/>
                    <a:lstStyle/>
                    <a:p>
                      <a:pPr>
                        <a:spcBef>
                          <a:spcPts val="600"/>
                        </a:spcBef>
                        <a:spcAft>
                          <a:spcPts val="600"/>
                        </a:spcAft>
                      </a:pPr>
                      <a:r>
                        <a:rPr lang="en-AU" sz="1400" dirty="0">
                          <a:solidFill>
                            <a:schemeClr val="bg1"/>
                          </a:solidFill>
                          <a:effectLst/>
                          <a:latin typeface="+mn-lt"/>
                          <a:ea typeface="Calibri" panose="020F0502020204030204" pitchFamily="34" charset="0"/>
                          <a:cs typeface="Times New Roman" panose="02020603050405020304" pitchFamily="18" charset="0"/>
                        </a:rPr>
                        <a:t>10:45 am</a:t>
                      </a:r>
                    </a:p>
                    <a:p>
                      <a:pPr>
                        <a:spcBef>
                          <a:spcPts val="600"/>
                        </a:spcBef>
                        <a:spcAft>
                          <a:spcPts val="600"/>
                        </a:spcAft>
                      </a:pPr>
                      <a:r>
                        <a:rPr lang="en-AU" sz="1400" dirty="0">
                          <a:solidFill>
                            <a:schemeClr val="bg1"/>
                          </a:solidFill>
                          <a:effectLst/>
                          <a:latin typeface="+mn-lt"/>
                          <a:ea typeface="Calibri" panose="020F0502020204030204" pitchFamily="34" charset="0"/>
                          <a:cs typeface="Times New Roman" panose="02020603050405020304" pitchFamily="18" charset="0"/>
                        </a:rPr>
                        <a:t>- 11:00 am</a:t>
                      </a:r>
                    </a:p>
                  </a:txBody>
                  <a:tcPr marL="68580" marR="68580" marT="0" marB="0"/>
                </a:tc>
                <a:tc>
                  <a:txBody>
                    <a:bodyPr/>
                    <a:lstStyle/>
                    <a:p>
                      <a:pPr marL="0" lvl="0" indent="0">
                        <a:spcAft>
                          <a:spcPts val="600"/>
                        </a:spcAft>
                        <a:buFont typeface="Arial" panose="020B0604020202020204" pitchFamily="34" charset="0"/>
                        <a:buNone/>
                      </a:pPr>
                      <a:r>
                        <a:rPr lang="en-AU" sz="1400" dirty="0">
                          <a:solidFill>
                            <a:srgbClr val="000000"/>
                          </a:solidFill>
                          <a:effectLst/>
                          <a:latin typeface="+mn-lt"/>
                          <a:ea typeface="Calibri" panose="020F0502020204030204" pitchFamily="34" charset="0"/>
                          <a:cs typeface="Times New Roman" panose="02020603050405020304" pitchFamily="18" charset="0"/>
                        </a:rPr>
                        <a:t>Morning Tea – Nancy Fairfax Foyer</a:t>
                      </a:r>
                    </a:p>
                  </a:txBody>
                  <a:tcPr marL="68580" marR="68580" marT="0" marB="0"/>
                </a:tc>
                <a:extLst>
                  <a:ext uri="{0D108BD9-81ED-4DB2-BD59-A6C34878D82A}">
                    <a16:rowId xmlns:a16="http://schemas.microsoft.com/office/drawing/2014/main" val="2799822996"/>
                  </a:ext>
                </a:extLst>
              </a:tr>
              <a:tr h="1873770">
                <a:tc rowSpan="2">
                  <a:txBody>
                    <a:bodyPr/>
                    <a:lstStyle/>
                    <a:p>
                      <a:pPr>
                        <a:spcBef>
                          <a:spcPts val="600"/>
                        </a:spcBef>
                        <a:spcAft>
                          <a:spcPts val="600"/>
                        </a:spcAft>
                      </a:pPr>
                      <a:r>
                        <a:rPr lang="en-AU" sz="1400" dirty="0">
                          <a:solidFill>
                            <a:schemeClr val="bg1"/>
                          </a:solidFill>
                          <a:effectLst/>
                          <a:latin typeface="+mn-lt"/>
                        </a:rPr>
                        <a:t>Breakout Session 1</a:t>
                      </a:r>
                    </a:p>
                    <a:p>
                      <a:pPr>
                        <a:spcBef>
                          <a:spcPts val="600"/>
                        </a:spcBef>
                        <a:spcAft>
                          <a:spcPts val="600"/>
                        </a:spcAft>
                      </a:pPr>
                      <a:endParaRPr lang="en-AU" sz="1400" dirty="0">
                        <a:solidFill>
                          <a:schemeClr val="bg1"/>
                        </a:solidFill>
                        <a:effectLst/>
                        <a:latin typeface="+mn-lt"/>
                      </a:endParaRPr>
                    </a:p>
                    <a:p>
                      <a:pPr>
                        <a:spcBef>
                          <a:spcPts val="600"/>
                        </a:spcBef>
                        <a:spcAft>
                          <a:spcPts val="600"/>
                        </a:spcAft>
                      </a:pPr>
                      <a:r>
                        <a:rPr lang="en-AU" sz="1400" dirty="0">
                          <a:solidFill>
                            <a:schemeClr val="bg1"/>
                          </a:solidFill>
                          <a:effectLst/>
                          <a:latin typeface="+mn-lt"/>
                        </a:rPr>
                        <a:t>Critique the current Risk Assessment Framework</a:t>
                      </a:r>
                    </a:p>
                    <a:p>
                      <a:pPr>
                        <a:spcBef>
                          <a:spcPts val="600"/>
                        </a:spcBef>
                        <a:spcAft>
                          <a:spcPts val="600"/>
                        </a:spcAft>
                      </a:pPr>
                      <a:endParaRPr lang="en-AU" sz="1400" dirty="0">
                        <a:solidFill>
                          <a:schemeClr val="bg1"/>
                        </a:solidFill>
                        <a:effectLst/>
                        <a:latin typeface="+mn-lt"/>
                      </a:endParaRPr>
                    </a:p>
                    <a:p>
                      <a:pPr>
                        <a:spcBef>
                          <a:spcPts val="600"/>
                        </a:spcBef>
                        <a:spcAft>
                          <a:spcPts val="600"/>
                        </a:spcAft>
                      </a:pPr>
                      <a:r>
                        <a:rPr lang="en-AU" sz="1400" dirty="0">
                          <a:solidFill>
                            <a:schemeClr val="bg1"/>
                          </a:solidFill>
                          <a:effectLst/>
                          <a:latin typeface="+mn-lt"/>
                        </a:rPr>
                        <a:t>11.00 am</a:t>
                      </a:r>
                      <a:endParaRPr lang="en-AU" sz="1400" dirty="0">
                        <a:solidFill>
                          <a:schemeClr val="bg1"/>
                        </a:solidFill>
                        <a:effectLst/>
                        <a:latin typeface="+mn-lt"/>
                        <a:ea typeface="Calibri" panose="020F0502020204030204" pitchFamily="34" charset="0"/>
                        <a:cs typeface="Times New Roman" panose="02020603050405020304" pitchFamily="18" charset="0"/>
                      </a:endParaRPr>
                    </a:p>
                    <a:p>
                      <a:pPr>
                        <a:spcBef>
                          <a:spcPts val="600"/>
                        </a:spcBef>
                        <a:spcAft>
                          <a:spcPts val="600"/>
                        </a:spcAft>
                      </a:pPr>
                      <a:r>
                        <a:rPr lang="en-AU" sz="1400" dirty="0">
                          <a:solidFill>
                            <a:schemeClr val="bg1"/>
                          </a:solidFill>
                          <a:effectLst/>
                          <a:latin typeface="+mn-lt"/>
                        </a:rPr>
                        <a:t>- 12.00pm</a:t>
                      </a:r>
                      <a:endParaRPr lang="en-AU"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22000"/>
                        </a:lnSpc>
                        <a:spcBef>
                          <a:spcPts val="0"/>
                        </a:spcBef>
                        <a:spcAft>
                          <a:spcPts val="600"/>
                        </a:spcAft>
                        <a:buFont typeface="Arial" panose="020B0604020202020204" pitchFamily="34" charset="0"/>
                        <a:buNone/>
                      </a:pPr>
                      <a:r>
                        <a:rPr lang="en-AU" sz="1400" b="1" i="0" dirty="0">
                          <a:solidFill>
                            <a:schemeClr val="tx1"/>
                          </a:solidFill>
                          <a:effectLst/>
                          <a:latin typeface="+mn-lt"/>
                          <a:ea typeface="Times New Roman" panose="02020603050405020304" pitchFamily="18" charset="0"/>
                          <a:cs typeface="Times New Roman" panose="02020603050405020304" pitchFamily="18" charset="0"/>
                        </a:rPr>
                        <a:t>Breakout Session 1</a:t>
                      </a:r>
                    </a:p>
                    <a:p>
                      <a:pPr marL="0" marR="0" indent="0" algn="l">
                        <a:lnSpc>
                          <a:spcPct val="122000"/>
                        </a:lnSpc>
                        <a:spcBef>
                          <a:spcPts val="0"/>
                        </a:spcBef>
                        <a:spcAft>
                          <a:spcPts val="600"/>
                        </a:spcAft>
                        <a:buFont typeface="Arial" panose="020B0604020202020204" pitchFamily="34" charset="0"/>
                        <a:buNone/>
                      </a:pPr>
                      <a:r>
                        <a:rPr lang="en-AU" sz="1400" b="1" i="0" dirty="0">
                          <a:solidFill>
                            <a:schemeClr val="tx1"/>
                          </a:solidFill>
                          <a:effectLst/>
                          <a:latin typeface="+mn-lt"/>
                          <a:ea typeface="Times New Roman" panose="02020603050405020304" pitchFamily="18" charset="0"/>
                          <a:cs typeface="Times New Roman" panose="02020603050405020304" pitchFamily="18" charset="0"/>
                        </a:rPr>
                        <a:t>A: </a:t>
                      </a:r>
                      <a:r>
                        <a:rPr lang="en-AU" sz="1400" b="1" i="0" dirty="0" err="1">
                          <a:solidFill>
                            <a:schemeClr val="tx1"/>
                          </a:solidFill>
                          <a:effectLst/>
                          <a:latin typeface="+mn-lt"/>
                          <a:ea typeface="Times New Roman" panose="02020603050405020304" pitchFamily="18" charset="0"/>
                          <a:cs typeface="Times New Roman" panose="02020603050405020304" pitchFamily="18" charset="0"/>
                        </a:rPr>
                        <a:t>Ivany</a:t>
                      </a:r>
                      <a:r>
                        <a:rPr lang="en-AU" sz="1400" b="1" i="0" dirty="0">
                          <a:solidFill>
                            <a:schemeClr val="tx1"/>
                          </a:solidFill>
                          <a:effectLst/>
                          <a:latin typeface="+mn-lt"/>
                          <a:ea typeface="Times New Roman" panose="02020603050405020304" pitchFamily="18" charset="0"/>
                          <a:cs typeface="Times New Roman" panose="02020603050405020304" pitchFamily="18" charset="0"/>
                        </a:rPr>
                        <a:t> 1 (level 3)</a:t>
                      </a:r>
                      <a:endParaRPr lang="en-US" sz="1400" i="0" dirty="0">
                        <a:solidFill>
                          <a:schemeClr val="tx1"/>
                        </a:solidFill>
                        <a:effectLst/>
                        <a:latin typeface="+mn-lt"/>
                        <a:ea typeface="Times New Roman" panose="02020603050405020304" pitchFamily="18" charset="0"/>
                        <a:cs typeface="Times New Roman" panose="02020603050405020304" pitchFamily="18" charset="0"/>
                      </a:endParaRPr>
                    </a:p>
                    <a:p>
                      <a:pPr marL="0" marR="0" indent="0" algn="l">
                        <a:lnSpc>
                          <a:spcPct val="122000"/>
                        </a:lnSpc>
                        <a:spcBef>
                          <a:spcPts val="0"/>
                        </a:spcBef>
                        <a:spcAft>
                          <a:spcPts val="600"/>
                        </a:spcAft>
                        <a:buFont typeface="Arial" panose="020B0604020202020204" pitchFamily="34" charset="0"/>
                        <a:buNone/>
                      </a:pPr>
                      <a:r>
                        <a:rPr lang="en-AU" sz="1400" b="1" i="0" dirty="0">
                          <a:solidFill>
                            <a:schemeClr val="tx1"/>
                          </a:solidFill>
                          <a:effectLst/>
                          <a:latin typeface="+mn-lt"/>
                          <a:ea typeface="Times New Roman" panose="02020603050405020304" pitchFamily="18" charset="0"/>
                          <a:cs typeface="Times New Roman" panose="02020603050405020304" pitchFamily="18" charset="0"/>
                        </a:rPr>
                        <a:t>B: </a:t>
                      </a:r>
                      <a:r>
                        <a:rPr lang="en-AU" sz="1400" b="1" i="0" dirty="0" err="1">
                          <a:solidFill>
                            <a:schemeClr val="tx1"/>
                          </a:solidFill>
                          <a:effectLst/>
                          <a:latin typeface="+mn-lt"/>
                          <a:ea typeface="Times New Roman" panose="02020603050405020304" pitchFamily="18" charset="0"/>
                          <a:cs typeface="Times New Roman" panose="02020603050405020304" pitchFamily="18" charset="0"/>
                        </a:rPr>
                        <a:t>Ivany</a:t>
                      </a:r>
                      <a:r>
                        <a:rPr lang="en-AU" sz="1400" b="1" i="0" dirty="0">
                          <a:solidFill>
                            <a:schemeClr val="tx1"/>
                          </a:solidFill>
                          <a:effectLst/>
                          <a:latin typeface="+mn-lt"/>
                          <a:ea typeface="Times New Roman" panose="02020603050405020304" pitchFamily="18" charset="0"/>
                          <a:cs typeface="Times New Roman" panose="02020603050405020304" pitchFamily="18" charset="0"/>
                        </a:rPr>
                        <a:t> 2 (level 3)</a:t>
                      </a:r>
                      <a:endParaRPr lang="en-US" sz="1400" i="0" dirty="0">
                        <a:solidFill>
                          <a:schemeClr val="tx1"/>
                        </a:solidFill>
                        <a:effectLst/>
                        <a:latin typeface="+mn-lt"/>
                        <a:ea typeface="Times New Roman" panose="02020603050405020304" pitchFamily="18" charset="0"/>
                        <a:cs typeface="Times New Roman" panose="02020603050405020304" pitchFamily="18" charset="0"/>
                      </a:endParaRPr>
                    </a:p>
                    <a:p>
                      <a:pPr marL="0" marR="0" indent="0" algn="l">
                        <a:lnSpc>
                          <a:spcPct val="122000"/>
                        </a:lnSpc>
                        <a:spcBef>
                          <a:spcPts val="0"/>
                        </a:spcBef>
                        <a:spcAft>
                          <a:spcPts val="600"/>
                        </a:spcAft>
                        <a:buFont typeface="Arial" panose="020B0604020202020204" pitchFamily="34" charset="0"/>
                        <a:buNone/>
                      </a:pPr>
                      <a:r>
                        <a:rPr lang="en-AU" sz="1400" b="1" i="0" dirty="0">
                          <a:solidFill>
                            <a:schemeClr val="tx1"/>
                          </a:solidFill>
                          <a:effectLst/>
                          <a:latin typeface="+mn-lt"/>
                          <a:ea typeface="Times New Roman" panose="02020603050405020304" pitchFamily="18" charset="0"/>
                          <a:cs typeface="Times New Roman" panose="02020603050405020304" pitchFamily="18" charset="0"/>
                        </a:rPr>
                        <a:t>C: Reception Room (level 2)</a:t>
                      </a:r>
                      <a:endParaRPr lang="en-US" sz="1400" i="0" dirty="0">
                        <a:solidFill>
                          <a:schemeClr val="tx1"/>
                        </a:solidFill>
                        <a:effectLst/>
                        <a:latin typeface="+mn-lt"/>
                        <a:ea typeface="Times New Roman" panose="02020603050405020304" pitchFamily="18" charset="0"/>
                        <a:cs typeface="Times New Roman" panose="02020603050405020304" pitchFamily="18" charset="0"/>
                      </a:endParaRPr>
                    </a:p>
                    <a:p>
                      <a:pPr marL="0" marR="0" indent="0" algn="l">
                        <a:lnSpc>
                          <a:spcPct val="122000"/>
                        </a:lnSpc>
                        <a:spcBef>
                          <a:spcPts val="0"/>
                        </a:spcBef>
                        <a:spcAft>
                          <a:spcPts val="600"/>
                        </a:spcAft>
                        <a:buFont typeface="Arial" panose="020B0604020202020204" pitchFamily="34" charset="0"/>
                        <a:buNone/>
                      </a:pPr>
                      <a:r>
                        <a:rPr lang="en-AU" sz="1400" b="1" i="0" dirty="0">
                          <a:solidFill>
                            <a:schemeClr val="tx1"/>
                          </a:solidFill>
                          <a:effectLst/>
                          <a:latin typeface="+mn-lt"/>
                          <a:ea typeface="Times New Roman" panose="02020603050405020304" pitchFamily="18" charset="0"/>
                          <a:cs typeface="Times New Roman" panose="02020603050405020304" pitchFamily="18" charset="0"/>
                        </a:rPr>
                        <a:t>D: Graduate Studio (level 3)</a:t>
                      </a:r>
                      <a:endParaRPr lang="en-US" sz="1400" i="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041361"/>
                  </a:ext>
                </a:extLst>
              </a:tr>
              <a:tr h="2083437">
                <a:tc vMerge="1">
                  <a:txBody>
                    <a:bodyPr/>
                    <a:lstStyle/>
                    <a:p>
                      <a:pPr>
                        <a:spcBef>
                          <a:spcPts val="600"/>
                        </a:spcBef>
                        <a:spcAft>
                          <a:spcPts val="600"/>
                        </a:spcAft>
                      </a:pPr>
                      <a:endParaRPr lang="en-AU"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Bef>
                          <a:spcPts val="600"/>
                        </a:spcBef>
                        <a:spcAft>
                          <a:spcPts val="0"/>
                        </a:spcAft>
                        <a:buFont typeface="Symbol" panose="05050102010706020507" pitchFamily="18" charset="2"/>
                        <a:buChar char=""/>
                      </a:pPr>
                      <a:r>
                        <a:rPr lang="en-AU" sz="1400" dirty="0">
                          <a:effectLst/>
                          <a:latin typeface="+mn-lt"/>
                        </a:rPr>
                        <a:t>Existing indicators (start, stop, continue, change)</a:t>
                      </a:r>
                    </a:p>
                    <a:p>
                      <a:pPr marL="342900" lvl="0" indent="-342900">
                        <a:spcAft>
                          <a:spcPts val="0"/>
                        </a:spcAft>
                        <a:buFont typeface="Symbol" panose="05050102010706020507" pitchFamily="18" charset="2"/>
                        <a:buChar char=""/>
                      </a:pPr>
                      <a:r>
                        <a:rPr lang="en-AU" sz="1400" dirty="0">
                          <a:effectLst/>
                          <a:latin typeface="+mn-lt"/>
                        </a:rPr>
                        <a:t>Contextual factors and provider responses (start, stop, continue, change)</a:t>
                      </a:r>
                    </a:p>
                    <a:p>
                      <a:pPr marL="342900" lvl="0" indent="-342900">
                        <a:spcAft>
                          <a:spcPts val="0"/>
                        </a:spcAft>
                        <a:buFont typeface="Symbol" panose="05050102010706020507" pitchFamily="18" charset="2"/>
                        <a:buChar char=""/>
                      </a:pPr>
                      <a:r>
                        <a:rPr lang="en-AU" sz="1400" dirty="0">
                          <a:effectLst/>
                          <a:latin typeface="+mn-lt"/>
                        </a:rPr>
                        <a:t>Previous regulatory history and use of other intelligence (start, stop, change, continue)</a:t>
                      </a:r>
                    </a:p>
                    <a:p>
                      <a:pPr marL="342900" lvl="0" indent="-342900">
                        <a:spcAft>
                          <a:spcPts val="600"/>
                        </a:spcAft>
                        <a:buFont typeface="Symbol" panose="05050102010706020507" pitchFamily="18" charset="2"/>
                        <a:buChar char=""/>
                      </a:pPr>
                      <a:r>
                        <a:rPr lang="en-AU" sz="1400" dirty="0">
                          <a:effectLst/>
                          <a:latin typeface="+mn-lt"/>
                        </a:rPr>
                        <a:t>Confidentiality, transparency and consistency (should we publish thresholds, provider performance data, should all providers receive a universal risk analysis or should we differentiate if so how?)</a:t>
                      </a:r>
                      <a:endParaRPr lang="en-AU"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3377346"/>
                  </a:ext>
                </a:extLst>
              </a:tr>
              <a:tr h="698896">
                <a:tc>
                  <a:txBody>
                    <a:bodyPr/>
                    <a:lstStyle/>
                    <a:p>
                      <a:pPr>
                        <a:spcBef>
                          <a:spcPts val="600"/>
                        </a:spcBef>
                        <a:spcAft>
                          <a:spcPts val="600"/>
                        </a:spcAft>
                      </a:pPr>
                      <a:r>
                        <a:rPr lang="en-AU" sz="1400" dirty="0">
                          <a:solidFill>
                            <a:schemeClr val="bg1"/>
                          </a:solidFill>
                          <a:effectLst/>
                          <a:latin typeface="+mn-lt"/>
                          <a:ea typeface="Calibri" panose="020F0502020204030204" pitchFamily="34" charset="0"/>
                          <a:cs typeface="Times New Roman" panose="02020603050405020304" pitchFamily="18" charset="0"/>
                        </a:rPr>
                        <a:t>12:00 – 12:45pm</a:t>
                      </a:r>
                    </a:p>
                  </a:txBody>
                  <a:tcPr marL="68580" marR="68580" marT="0" marB="0"/>
                </a:tc>
                <a:tc>
                  <a:txBody>
                    <a:bodyPr/>
                    <a:lstStyle/>
                    <a:p>
                      <a:pPr marL="0" lvl="0" indent="0">
                        <a:spcAft>
                          <a:spcPts val="600"/>
                        </a:spcAft>
                        <a:buFont typeface="Symbol" panose="05050102010706020507" pitchFamily="18" charset="2"/>
                        <a:buNone/>
                      </a:pPr>
                      <a:r>
                        <a:rPr lang="en-AU" sz="1400" dirty="0">
                          <a:solidFill>
                            <a:srgbClr val="000000"/>
                          </a:solidFill>
                          <a:effectLst/>
                          <a:latin typeface="+mn-lt"/>
                          <a:ea typeface="Calibri" panose="020F0502020204030204" pitchFamily="34" charset="0"/>
                          <a:cs typeface="Times New Roman" panose="02020603050405020304" pitchFamily="18" charset="0"/>
                        </a:rPr>
                        <a:t>Lunch – Nancy Fairfax Foyer</a:t>
                      </a:r>
                    </a:p>
                  </a:txBody>
                  <a:tcPr marL="68580" marR="68580" marT="0" marB="0"/>
                </a:tc>
                <a:extLst>
                  <a:ext uri="{0D108BD9-81ED-4DB2-BD59-A6C34878D82A}">
                    <a16:rowId xmlns:a16="http://schemas.microsoft.com/office/drawing/2014/main" val="2900801482"/>
                  </a:ext>
                </a:extLst>
              </a:tr>
            </a:tbl>
          </a:graphicData>
        </a:graphic>
      </p:graphicFrame>
      <p:sp>
        <p:nvSpPr>
          <p:cNvPr id="4" name="Slide Number Placeholder 3"/>
          <p:cNvSpPr>
            <a:spLocks noGrp="1"/>
          </p:cNvSpPr>
          <p:nvPr>
            <p:ph type="sldNum" sz="quarter" idx="12"/>
          </p:nvPr>
        </p:nvSpPr>
        <p:spPr/>
        <p:txBody>
          <a:bodyPr/>
          <a:lstStyle/>
          <a:p>
            <a:fld id="{F4C72923-5B43-4032-B18B-56B4BFB05EFB}" type="slidenum">
              <a:rPr lang="en-AU" smtClean="0"/>
              <a:t>37</a:t>
            </a:fld>
            <a:endParaRPr lang="en-AU" dirty="0"/>
          </a:p>
        </p:txBody>
      </p:sp>
    </p:spTree>
    <p:extLst>
      <p:ext uri="{BB962C8B-B14F-4D97-AF65-F5344CB8AC3E}">
        <p14:creationId xmlns:p14="http://schemas.microsoft.com/office/powerpoint/2010/main" val="3467726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2867023289"/>
              </p:ext>
            </p:extLst>
          </p:nvPr>
        </p:nvGraphicFramePr>
        <p:xfrm>
          <a:off x="1097278" y="808892"/>
          <a:ext cx="7176283" cy="5029207"/>
        </p:xfrm>
        <a:graphic>
          <a:graphicData uri="http://schemas.openxmlformats.org/drawingml/2006/table">
            <a:tbl>
              <a:tblPr firstCol="1" bandRow="1">
                <a:tableStyleId>{5C22544A-7EE6-4342-B048-85BDC9FD1C3A}</a:tableStyleId>
              </a:tblPr>
              <a:tblGrid>
                <a:gridCol w="1504823">
                  <a:extLst>
                    <a:ext uri="{9D8B030D-6E8A-4147-A177-3AD203B41FA5}">
                      <a16:colId xmlns:a16="http://schemas.microsoft.com/office/drawing/2014/main" val="4030205860"/>
                    </a:ext>
                  </a:extLst>
                </a:gridCol>
                <a:gridCol w="5671460">
                  <a:extLst>
                    <a:ext uri="{9D8B030D-6E8A-4147-A177-3AD203B41FA5}">
                      <a16:colId xmlns:a16="http://schemas.microsoft.com/office/drawing/2014/main" val="2409761927"/>
                    </a:ext>
                  </a:extLst>
                </a:gridCol>
              </a:tblGrid>
              <a:tr h="612046">
                <a:tc>
                  <a:txBody>
                    <a:bodyPr/>
                    <a:lstStyle/>
                    <a:p>
                      <a:pPr>
                        <a:spcBef>
                          <a:spcPts val="600"/>
                        </a:spcBef>
                        <a:spcAft>
                          <a:spcPts val="600"/>
                        </a:spcAft>
                      </a:pPr>
                      <a:r>
                        <a:rPr lang="en-AU" sz="1400" dirty="0">
                          <a:solidFill>
                            <a:schemeClr val="bg1"/>
                          </a:solidFill>
                          <a:effectLst/>
                          <a:latin typeface="+mn-lt"/>
                          <a:ea typeface="Calibri" panose="020F0502020204030204" pitchFamily="34" charset="0"/>
                          <a:cs typeface="Times New Roman" panose="02020603050405020304" pitchFamily="18" charset="0"/>
                        </a:rPr>
                        <a:t>12:45 pm</a:t>
                      </a:r>
                    </a:p>
                    <a:p>
                      <a:pPr>
                        <a:spcBef>
                          <a:spcPts val="600"/>
                        </a:spcBef>
                        <a:spcAft>
                          <a:spcPts val="600"/>
                        </a:spcAft>
                      </a:pPr>
                      <a:r>
                        <a:rPr lang="en-AU" sz="1400" dirty="0">
                          <a:solidFill>
                            <a:schemeClr val="bg1"/>
                          </a:solidFill>
                          <a:effectLst/>
                          <a:latin typeface="+mn-lt"/>
                          <a:ea typeface="Calibri" panose="020F0502020204030204" pitchFamily="34" charset="0"/>
                          <a:cs typeface="Times New Roman" panose="02020603050405020304" pitchFamily="18" charset="0"/>
                        </a:rPr>
                        <a:t>- 1:30 pm</a:t>
                      </a:r>
                    </a:p>
                  </a:txBody>
                  <a:tcPr marL="68580" marR="68580" marT="0" marB="0"/>
                </a:tc>
                <a:tc>
                  <a:txBody>
                    <a:bodyPr/>
                    <a:lstStyle/>
                    <a:p>
                      <a:pPr marL="0" lvl="0" indent="0">
                        <a:spcAft>
                          <a:spcPts val="600"/>
                        </a:spcAft>
                        <a:buFont typeface="Arial" panose="020B0604020202020204" pitchFamily="34" charset="0"/>
                        <a:buNone/>
                      </a:pPr>
                      <a:r>
                        <a:rPr lang="en-AU" sz="1400" dirty="0">
                          <a:solidFill>
                            <a:srgbClr val="000000"/>
                          </a:solidFill>
                          <a:effectLst/>
                          <a:latin typeface="+mn-lt"/>
                          <a:ea typeface="Calibri" panose="020F0502020204030204" pitchFamily="34" charset="0"/>
                          <a:cs typeface="Times New Roman" panose="02020603050405020304" pitchFamily="18" charset="0"/>
                        </a:rPr>
                        <a:t>Breakout 1: Wrap Up – Parade Playhouse</a:t>
                      </a:r>
                    </a:p>
                  </a:txBody>
                  <a:tcPr marL="68580" marR="68580" marT="0" marB="0"/>
                </a:tc>
                <a:extLst>
                  <a:ext uri="{0D108BD9-81ED-4DB2-BD59-A6C34878D82A}">
                    <a16:rowId xmlns:a16="http://schemas.microsoft.com/office/drawing/2014/main" val="2799822996"/>
                  </a:ext>
                </a:extLst>
              </a:tr>
              <a:tr h="1777611">
                <a:tc rowSpan="2">
                  <a:txBody>
                    <a:bodyPr/>
                    <a:lstStyle/>
                    <a:p>
                      <a:pPr>
                        <a:spcBef>
                          <a:spcPts val="600"/>
                        </a:spcBef>
                        <a:spcAft>
                          <a:spcPts val="600"/>
                        </a:spcAft>
                      </a:pPr>
                      <a:r>
                        <a:rPr lang="en-AU" sz="1400" dirty="0">
                          <a:solidFill>
                            <a:schemeClr val="bg1"/>
                          </a:solidFill>
                          <a:effectLst/>
                          <a:latin typeface="+mn-lt"/>
                        </a:rPr>
                        <a:t>Breakout Session 1</a:t>
                      </a:r>
                    </a:p>
                    <a:p>
                      <a:pPr>
                        <a:spcBef>
                          <a:spcPts val="600"/>
                        </a:spcBef>
                        <a:spcAft>
                          <a:spcPts val="600"/>
                        </a:spcAft>
                      </a:pPr>
                      <a:endParaRPr lang="en-AU" sz="1400" dirty="0">
                        <a:solidFill>
                          <a:schemeClr val="bg1"/>
                        </a:solidFill>
                        <a:effectLst/>
                        <a:latin typeface="+mn-lt"/>
                      </a:endParaRPr>
                    </a:p>
                    <a:p>
                      <a:pPr>
                        <a:spcBef>
                          <a:spcPts val="600"/>
                        </a:spcBef>
                        <a:spcAft>
                          <a:spcPts val="600"/>
                        </a:spcAft>
                      </a:pPr>
                      <a:r>
                        <a:rPr lang="en-AU" sz="1400" dirty="0">
                          <a:solidFill>
                            <a:schemeClr val="bg1"/>
                          </a:solidFill>
                          <a:effectLst/>
                          <a:latin typeface="+mn-lt"/>
                        </a:rPr>
                        <a:t>Beyond the Risk Framework – Sector Risks</a:t>
                      </a:r>
                    </a:p>
                    <a:p>
                      <a:pPr>
                        <a:spcBef>
                          <a:spcPts val="600"/>
                        </a:spcBef>
                        <a:spcAft>
                          <a:spcPts val="600"/>
                        </a:spcAft>
                      </a:pPr>
                      <a:endParaRPr lang="en-AU" sz="1400" dirty="0">
                        <a:solidFill>
                          <a:schemeClr val="bg1"/>
                        </a:solidFill>
                        <a:effectLst/>
                        <a:latin typeface="+mn-lt"/>
                      </a:endParaRPr>
                    </a:p>
                    <a:p>
                      <a:pPr>
                        <a:spcBef>
                          <a:spcPts val="600"/>
                        </a:spcBef>
                        <a:spcAft>
                          <a:spcPts val="600"/>
                        </a:spcAft>
                      </a:pPr>
                      <a:r>
                        <a:rPr lang="en-AU" sz="1400" dirty="0">
                          <a:solidFill>
                            <a:schemeClr val="bg1"/>
                          </a:solidFill>
                          <a:effectLst/>
                          <a:latin typeface="+mn-lt"/>
                        </a:rPr>
                        <a:t>1.30 pm</a:t>
                      </a:r>
                      <a:endParaRPr lang="en-AU" sz="1400" dirty="0">
                        <a:solidFill>
                          <a:schemeClr val="bg1"/>
                        </a:solidFill>
                        <a:effectLst/>
                        <a:latin typeface="+mn-lt"/>
                        <a:ea typeface="Calibri" panose="020F0502020204030204" pitchFamily="34" charset="0"/>
                        <a:cs typeface="Times New Roman" panose="02020603050405020304" pitchFamily="18" charset="0"/>
                      </a:endParaRPr>
                    </a:p>
                    <a:p>
                      <a:pPr>
                        <a:spcBef>
                          <a:spcPts val="600"/>
                        </a:spcBef>
                        <a:spcAft>
                          <a:spcPts val="600"/>
                        </a:spcAft>
                      </a:pPr>
                      <a:r>
                        <a:rPr lang="en-AU" sz="1400" dirty="0">
                          <a:solidFill>
                            <a:schemeClr val="bg1"/>
                          </a:solidFill>
                          <a:effectLst/>
                          <a:latin typeface="+mn-lt"/>
                        </a:rPr>
                        <a:t>- 2:30 pm</a:t>
                      </a:r>
                      <a:endParaRPr lang="en-AU"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22000"/>
                        </a:lnSpc>
                        <a:spcBef>
                          <a:spcPts val="0"/>
                        </a:spcBef>
                        <a:spcAft>
                          <a:spcPts val="600"/>
                        </a:spcAft>
                        <a:buFont typeface="Arial" panose="020B0604020202020204" pitchFamily="34" charset="0"/>
                        <a:buNone/>
                      </a:pPr>
                      <a:r>
                        <a:rPr lang="en-AU" sz="1400" b="1" i="0" dirty="0">
                          <a:solidFill>
                            <a:schemeClr val="tx1"/>
                          </a:solidFill>
                          <a:effectLst/>
                          <a:latin typeface="+mn-lt"/>
                          <a:ea typeface="Times New Roman" panose="02020603050405020304" pitchFamily="18" charset="0"/>
                          <a:cs typeface="Times New Roman" panose="02020603050405020304" pitchFamily="18" charset="0"/>
                        </a:rPr>
                        <a:t>Breakout Session 2</a:t>
                      </a:r>
                    </a:p>
                    <a:p>
                      <a:pPr marL="0" marR="0" indent="0" algn="l">
                        <a:lnSpc>
                          <a:spcPct val="122000"/>
                        </a:lnSpc>
                        <a:spcBef>
                          <a:spcPts val="0"/>
                        </a:spcBef>
                        <a:spcAft>
                          <a:spcPts val="600"/>
                        </a:spcAft>
                        <a:buFont typeface="Arial" panose="020B0604020202020204" pitchFamily="34" charset="0"/>
                        <a:buNone/>
                      </a:pPr>
                      <a:r>
                        <a:rPr lang="en-AU" sz="1400" b="1" i="0" dirty="0">
                          <a:solidFill>
                            <a:schemeClr val="tx1"/>
                          </a:solidFill>
                          <a:effectLst/>
                          <a:latin typeface="+mn-lt"/>
                          <a:ea typeface="Times New Roman" panose="02020603050405020304" pitchFamily="18" charset="0"/>
                          <a:cs typeface="Times New Roman" panose="02020603050405020304" pitchFamily="18" charset="0"/>
                        </a:rPr>
                        <a:t>A: </a:t>
                      </a:r>
                      <a:r>
                        <a:rPr lang="en-AU" sz="1400" b="1" i="0" dirty="0" err="1">
                          <a:solidFill>
                            <a:schemeClr val="tx1"/>
                          </a:solidFill>
                          <a:effectLst/>
                          <a:latin typeface="+mn-lt"/>
                          <a:ea typeface="Times New Roman" panose="02020603050405020304" pitchFamily="18" charset="0"/>
                          <a:cs typeface="Times New Roman" panose="02020603050405020304" pitchFamily="18" charset="0"/>
                        </a:rPr>
                        <a:t>Ivany</a:t>
                      </a:r>
                      <a:r>
                        <a:rPr lang="en-AU" sz="1400" b="1" i="0" dirty="0">
                          <a:solidFill>
                            <a:schemeClr val="tx1"/>
                          </a:solidFill>
                          <a:effectLst/>
                          <a:latin typeface="+mn-lt"/>
                          <a:ea typeface="Times New Roman" panose="02020603050405020304" pitchFamily="18" charset="0"/>
                          <a:cs typeface="Times New Roman" panose="02020603050405020304" pitchFamily="18" charset="0"/>
                        </a:rPr>
                        <a:t> 1 (level 3)</a:t>
                      </a:r>
                      <a:endParaRPr lang="en-US" sz="1400" i="0" dirty="0">
                        <a:solidFill>
                          <a:schemeClr val="tx1"/>
                        </a:solidFill>
                        <a:effectLst/>
                        <a:latin typeface="+mn-lt"/>
                        <a:ea typeface="Times New Roman" panose="02020603050405020304" pitchFamily="18" charset="0"/>
                        <a:cs typeface="Times New Roman" panose="02020603050405020304" pitchFamily="18" charset="0"/>
                      </a:endParaRPr>
                    </a:p>
                    <a:p>
                      <a:pPr marL="0" marR="0" indent="0" algn="l">
                        <a:lnSpc>
                          <a:spcPct val="122000"/>
                        </a:lnSpc>
                        <a:spcBef>
                          <a:spcPts val="0"/>
                        </a:spcBef>
                        <a:spcAft>
                          <a:spcPts val="600"/>
                        </a:spcAft>
                        <a:buFont typeface="Arial" panose="020B0604020202020204" pitchFamily="34" charset="0"/>
                        <a:buNone/>
                      </a:pPr>
                      <a:r>
                        <a:rPr lang="en-AU" sz="1400" b="1" i="0" dirty="0">
                          <a:solidFill>
                            <a:schemeClr val="tx1"/>
                          </a:solidFill>
                          <a:effectLst/>
                          <a:latin typeface="+mn-lt"/>
                          <a:ea typeface="Times New Roman" panose="02020603050405020304" pitchFamily="18" charset="0"/>
                          <a:cs typeface="Times New Roman" panose="02020603050405020304" pitchFamily="18" charset="0"/>
                        </a:rPr>
                        <a:t>B: </a:t>
                      </a:r>
                      <a:r>
                        <a:rPr lang="en-AU" sz="1400" b="1" i="0" dirty="0" err="1">
                          <a:solidFill>
                            <a:schemeClr val="tx1"/>
                          </a:solidFill>
                          <a:effectLst/>
                          <a:latin typeface="+mn-lt"/>
                          <a:ea typeface="Times New Roman" panose="02020603050405020304" pitchFamily="18" charset="0"/>
                          <a:cs typeface="Times New Roman" panose="02020603050405020304" pitchFamily="18" charset="0"/>
                        </a:rPr>
                        <a:t>Ivany</a:t>
                      </a:r>
                      <a:r>
                        <a:rPr lang="en-AU" sz="1400" b="1" i="0" dirty="0">
                          <a:solidFill>
                            <a:schemeClr val="tx1"/>
                          </a:solidFill>
                          <a:effectLst/>
                          <a:latin typeface="+mn-lt"/>
                          <a:ea typeface="Times New Roman" panose="02020603050405020304" pitchFamily="18" charset="0"/>
                          <a:cs typeface="Times New Roman" panose="02020603050405020304" pitchFamily="18" charset="0"/>
                        </a:rPr>
                        <a:t> 2 (level 3)</a:t>
                      </a:r>
                      <a:endParaRPr lang="en-US" sz="1400" i="0" dirty="0">
                        <a:solidFill>
                          <a:schemeClr val="tx1"/>
                        </a:solidFill>
                        <a:effectLst/>
                        <a:latin typeface="+mn-lt"/>
                        <a:ea typeface="Times New Roman" panose="02020603050405020304" pitchFamily="18" charset="0"/>
                        <a:cs typeface="Times New Roman" panose="02020603050405020304" pitchFamily="18" charset="0"/>
                      </a:endParaRPr>
                    </a:p>
                    <a:p>
                      <a:pPr marL="0" marR="0" indent="0" algn="l">
                        <a:lnSpc>
                          <a:spcPct val="122000"/>
                        </a:lnSpc>
                        <a:spcBef>
                          <a:spcPts val="0"/>
                        </a:spcBef>
                        <a:spcAft>
                          <a:spcPts val="600"/>
                        </a:spcAft>
                        <a:buFont typeface="Arial" panose="020B0604020202020204" pitchFamily="34" charset="0"/>
                        <a:buNone/>
                      </a:pPr>
                      <a:r>
                        <a:rPr lang="en-AU" sz="1400" b="1" i="0" dirty="0">
                          <a:solidFill>
                            <a:schemeClr val="tx1"/>
                          </a:solidFill>
                          <a:effectLst/>
                          <a:latin typeface="+mn-lt"/>
                          <a:ea typeface="Times New Roman" panose="02020603050405020304" pitchFamily="18" charset="0"/>
                          <a:cs typeface="Times New Roman" panose="02020603050405020304" pitchFamily="18" charset="0"/>
                        </a:rPr>
                        <a:t>C: Reception Room (level 2)</a:t>
                      </a:r>
                      <a:endParaRPr lang="en-US" sz="1400" i="0" dirty="0">
                        <a:solidFill>
                          <a:schemeClr val="tx1"/>
                        </a:solidFill>
                        <a:effectLst/>
                        <a:latin typeface="+mn-lt"/>
                        <a:ea typeface="Times New Roman" panose="02020603050405020304" pitchFamily="18" charset="0"/>
                        <a:cs typeface="Times New Roman" panose="02020603050405020304" pitchFamily="18" charset="0"/>
                      </a:endParaRPr>
                    </a:p>
                    <a:p>
                      <a:pPr marL="0" marR="0" indent="0" algn="l">
                        <a:lnSpc>
                          <a:spcPct val="122000"/>
                        </a:lnSpc>
                        <a:spcBef>
                          <a:spcPts val="0"/>
                        </a:spcBef>
                        <a:spcAft>
                          <a:spcPts val="600"/>
                        </a:spcAft>
                        <a:buFont typeface="Arial" panose="020B0604020202020204" pitchFamily="34" charset="0"/>
                        <a:buNone/>
                      </a:pPr>
                      <a:r>
                        <a:rPr lang="en-AU" sz="1400" b="1" i="0" dirty="0">
                          <a:solidFill>
                            <a:schemeClr val="tx1"/>
                          </a:solidFill>
                          <a:effectLst/>
                          <a:latin typeface="+mn-lt"/>
                          <a:ea typeface="Times New Roman" panose="02020603050405020304" pitchFamily="18" charset="0"/>
                          <a:cs typeface="Times New Roman" panose="02020603050405020304" pitchFamily="18" charset="0"/>
                        </a:rPr>
                        <a:t>D: Graduate Studio (level 3)</a:t>
                      </a:r>
                      <a:endParaRPr lang="en-US" sz="1400" i="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041361"/>
                  </a:ext>
                </a:extLst>
              </a:tr>
              <a:tr h="1313490">
                <a:tc vMerge="1">
                  <a:txBody>
                    <a:bodyPr/>
                    <a:lstStyle/>
                    <a:p>
                      <a:pPr>
                        <a:spcBef>
                          <a:spcPts val="600"/>
                        </a:spcBef>
                        <a:spcAft>
                          <a:spcPts val="600"/>
                        </a:spcAft>
                      </a:pPr>
                      <a:endParaRPr lang="en-AU"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Bef>
                          <a:spcPts val="600"/>
                        </a:spcBef>
                        <a:spcAft>
                          <a:spcPts val="0"/>
                        </a:spcAft>
                        <a:buFont typeface="Symbol" panose="05050102010706020507" pitchFamily="18" charset="2"/>
                        <a:buChar char=""/>
                      </a:pPr>
                      <a:r>
                        <a:rPr lang="en-AU" sz="1400" dirty="0">
                          <a:effectLst/>
                          <a:latin typeface="+mn-lt"/>
                        </a:rPr>
                        <a:t>Identify emerging (or current) sector risks.</a:t>
                      </a:r>
                    </a:p>
                    <a:p>
                      <a:pPr marL="342900" lvl="0" indent="-342900">
                        <a:spcBef>
                          <a:spcPts val="600"/>
                        </a:spcBef>
                        <a:spcAft>
                          <a:spcPts val="0"/>
                        </a:spcAft>
                        <a:buFont typeface="Symbol" panose="05050102010706020507" pitchFamily="18" charset="2"/>
                        <a:buChar char=""/>
                      </a:pPr>
                      <a:r>
                        <a:rPr lang="en-AU" sz="1400" dirty="0">
                          <a:solidFill>
                            <a:srgbClr val="000000"/>
                          </a:solidFill>
                          <a:effectLst/>
                          <a:latin typeface="+mn-lt"/>
                          <a:ea typeface="Calibri" panose="020F0502020204030204" pitchFamily="34" charset="0"/>
                          <a:cs typeface="Times New Roman" panose="02020603050405020304" pitchFamily="18" charset="0"/>
                        </a:rPr>
                        <a:t>Propose ways in which TEQSA can work with the sector to deal with these risks.</a:t>
                      </a:r>
                    </a:p>
                  </a:txBody>
                  <a:tcPr marL="68580" marR="68580" marT="0" marB="0"/>
                </a:tc>
                <a:extLst>
                  <a:ext uri="{0D108BD9-81ED-4DB2-BD59-A6C34878D82A}">
                    <a16:rowId xmlns:a16="http://schemas.microsoft.com/office/drawing/2014/main" val="2893377346"/>
                  </a:ext>
                </a:extLst>
              </a:tr>
              <a:tr h="663030">
                <a:tc>
                  <a:txBody>
                    <a:bodyPr/>
                    <a:lstStyle/>
                    <a:p>
                      <a:pPr>
                        <a:spcBef>
                          <a:spcPts val="600"/>
                        </a:spcBef>
                        <a:spcAft>
                          <a:spcPts val="600"/>
                        </a:spcAft>
                      </a:pPr>
                      <a:r>
                        <a:rPr lang="en-AU" sz="1400" dirty="0">
                          <a:solidFill>
                            <a:schemeClr val="bg1"/>
                          </a:solidFill>
                          <a:effectLst/>
                          <a:latin typeface="+mn-lt"/>
                          <a:ea typeface="Calibri" panose="020F0502020204030204" pitchFamily="34" charset="0"/>
                          <a:cs typeface="Times New Roman" panose="02020603050405020304" pitchFamily="18" charset="0"/>
                        </a:rPr>
                        <a:t>2:30 – 3:00 pm</a:t>
                      </a:r>
                    </a:p>
                  </a:txBody>
                  <a:tcPr marL="68580" marR="68580" marT="0" marB="0"/>
                </a:tc>
                <a:tc>
                  <a:txBody>
                    <a:bodyPr/>
                    <a:lstStyle/>
                    <a:p>
                      <a:pPr marL="0" lvl="0" indent="0">
                        <a:spcAft>
                          <a:spcPts val="600"/>
                        </a:spcAft>
                        <a:buFont typeface="Symbol" panose="05050102010706020507" pitchFamily="18" charset="2"/>
                        <a:buNone/>
                      </a:pPr>
                      <a:r>
                        <a:rPr lang="en-AU" sz="1400" dirty="0">
                          <a:solidFill>
                            <a:srgbClr val="000000"/>
                          </a:solidFill>
                          <a:effectLst/>
                          <a:latin typeface="+mn-lt"/>
                          <a:ea typeface="Calibri" panose="020F0502020204030204" pitchFamily="34" charset="0"/>
                          <a:cs typeface="Times New Roman" panose="02020603050405020304" pitchFamily="18" charset="0"/>
                        </a:rPr>
                        <a:t>Wrap up Session 2 – In breakout rooms</a:t>
                      </a:r>
                    </a:p>
                  </a:txBody>
                  <a:tcPr marL="68580" marR="68580" marT="0" marB="0"/>
                </a:tc>
                <a:extLst>
                  <a:ext uri="{0D108BD9-81ED-4DB2-BD59-A6C34878D82A}">
                    <a16:rowId xmlns:a16="http://schemas.microsoft.com/office/drawing/2014/main" val="2900801482"/>
                  </a:ext>
                </a:extLst>
              </a:tr>
              <a:tr h="663030">
                <a:tc>
                  <a:txBody>
                    <a:bodyPr/>
                    <a:lstStyle/>
                    <a:p>
                      <a:pPr>
                        <a:spcBef>
                          <a:spcPts val="600"/>
                        </a:spcBef>
                        <a:spcAft>
                          <a:spcPts val="600"/>
                        </a:spcAft>
                      </a:pPr>
                      <a:r>
                        <a:rPr lang="en-AU" sz="1400" dirty="0">
                          <a:solidFill>
                            <a:schemeClr val="bg1"/>
                          </a:solidFill>
                          <a:effectLst/>
                          <a:latin typeface="+mn-lt"/>
                          <a:ea typeface="Calibri" panose="020F0502020204030204" pitchFamily="34" charset="0"/>
                          <a:cs typeface="Times New Roman" panose="02020603050405020304" pitchFamily="18" charset="0"/>
                        </a:rPr>
                        <a:t>3:00 – 3:30 pm</a:t>
                      </a:r>
                    </a:p>
                  </a:txBody>
                  <a:tcPr marL="68580" marR="68580" marT="0" marB="0"/>
                </a:tc>
                <a:tc>
                  <a:txBody>
                    <a:bodyPr/>
                    <a:lstStyle/>
                    <a:p>
                      <a:pPr marL="0" lvl="0" indent="0">
                        <a:spcAft>
                          <a:spcPts val="600"/>
                        </a:spcAft>
                        <a:buFont typeface="Symbol" panose="05050102010706020507" pitchFamily="18" charset="2"/>
                        <a:buNone/>
                      </a:pPr>
                      <a:r>
                        <a:rPr lang="en-AU" sz="1400" dirty="0">
                          <a:solidFill>
                            <a:srgbClr val="000000"/>
                          </a:solidFill>
                          <a:effectLst/>
                          <a:latin typeface="+mn-lt"/>
                          <a:ea typeface="Calibri" panose="020F0502020204030204" pitchFamily="34" charset="0"/>
                          <a:cs typeface="Times New Roman" panose="02020603050405020304" pitchFamily="18" charset="0"/>
                        </a:rPr>
                        <a:t>Concluding Remarks – Parade Playhouse</a:t>
                      </a:r>
                    </a:p>
                  </a:txBody>
                  <a:tcPr marL="68580" marR="68580" marT="0" marB="0"/>
                </a:tc>
                <a:extLst>
                  <a:ext uri="{0D108BD9-81ED-4DB2-BD59-A6C34878D82A}">
                    <a16:rowId xmlns:a16="http://schemas.microsoft.com/office/drawing/2014/main" val="2113436059"/>
                  </a:ext>
                </a:extLst>
              </a:tr>
            </a:tbl>
          </a:graphicData>
        </a:graphic>
      </p:graphicFrame>
      <p:sp>
        <p:nvSpPr>
          <p:cNvPr id="4" name="Slide Number Placeholder 3"/>
          <p:cNvSpPr>
            <a:spLocks noGrp="1"/>
          </p:cNvSpPr>
          <p:nvPr>
            <p:ph type="sldNum" sz="quarter" idx="12"/>
          </p:nvPr>
        </p:nvSpPr>
        <p:spPr/>
        <p:txBody>
          <a:bodyPr/>
          <a:lstStyle/>
          <a:p>
            <a:fld id="{F4C72923-5B43-4032-B18B-56B4BFB05EFB}" type="slidenum">
              <a:rPr lang="en-AU" smtClean="0"/>
              <a:t>38</a:t>
            </a:fld>
            <a:endParaRPr lang="en-AU" dirty="0"/>
          </a:p>
        </p:txBody>
      </p:sp>
    </p:spTree>
    <p:extLst>
      <p:ext uri="{BB962C8B-B14F-4D97-AF65-F5344CB8AC3E}">
        <p14:creationId xmlns:p14="http://schemas.microsoft.com/office/powerpoint/2010/main" val="303249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2894AC-CCF5-4D27-B7CA-D3E8D6A7EA39}"/>
              </a:ext>
            </a:extLst>
          </p:cNvPr>
          <p:cNvPicPr>
            <a:picLocks noChangeAspect="1"/>
          </p:cNvPicPr>
          <p:nvPr/>
        </p:nvPicPr>
        <p:blipFill>
          <a:blip r:embed="rId3"/>
          <a:stretch>
            <a:fillRect/>
          </a:stretch>
        </p:blipFill>
        <p:spPr>
          <a:xfrm>
            <a:off x="2587307" y="643467"/>
            <a:ext cx="3969384" cy="5571066"/>
          </a:xfrm>
          <a:prstGeom prst="rect">
            <a:avLst/>
          </a:prstGeom>
        </p:spPr>
      </p:pic>
      <p:sp>
        <p:nvSpPr>
          <p:cNvPr id="4" name="Slide Number Placeholder 3">
            <a:extLst>
              <a:ext uri="{FF2B5EF4-FFF2-40B4-BE49-F238E27FC236}">
                <a16:creationId xmlns:a16="http://schemas.microsoft.com/office/drawing/2014/main" id="{52BAA764-043C-47AB-8934-3843F83BBB0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378577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661E0862-0525-4380-9790-399BC1D53D79}"/>
              </a:ext>
            </a:extLst>
          </p:cNvPr>
          <p:cNvPicPr>
            <a:picLocks noChangeAspect="1"/>
          </p:cNvPicPr>
          <p:nvPr/>
        </p:nvPicPr>
        <p:blipFill>
          <a:blip r:embed="rId3"/>
          <a:stretch>
            <a:fillRect/>
          </a:stretch>
        </p:blipFill>
        <p:spPr>
          <a:xfrm>
            <a:off x="2594271" y="643467"/>
            <a:ext cx="3955457" cy="5571066"/>
          </a:xfrm>
          <a:prstGeom prst="rect">
            <a:avLst/>
          </a:prstGeom>
        </p:spPr>
      </p:pic>
      <p:sp>
        <p:nvSpPr>
          <p:cNvPr id="5" name="Slide Number Placeholder 4">
            <a:extLst>
              <a:ext uri="{FF2B5EF4-FFF2-40B4-BE49-F238E27FC236}">
                <a16:creationId xmlns:a16="http://schemas.microsoft.com/office/drawing/2014/main" id="{655A62C3-9C5C-447E-991F-EB8B6B94EB5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377007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55A62C3-9C5C-447E-991F-EB8B6B94EB5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4C72923-5B43-4032-B18B-56B4BFB05EFB}" type="slidenum">
              <a:rPr lang="en-US">
                <a:solidFill>
                  <a:srgbClr val="FFFFFF"/>
                </a:solidFill>
              </a:rPr>
              <a:pPr>
                <a:spcAft>
                  <a:spcPts val="600"/>
                </a:spcAft>
              </a:pPr>
              <a:t>6</a:t>
            </a:fld>
            <a:endParaRPr lang="en-US">
              <a:solidFill>
                <a:srgbClr val="FFFFFF"/>
              </a:solidFill>
            </a:endParaRPr>
          </a:p>
        </p:txBody>
      </p:sp>
      <p:pic>
        <p:nvPicPr>
          <p:cNvPr id="2" name="Picture 1"/>
          <p:cNvPicPr>
            <a:picLocks noChangeAspect="1"/>
          </p:cNvPicPr>
          <p:nvPr/>
        </p:nvPicPr>
        <p:blipFill>
          <a:blip r:embed="rId3"/>
          <a:stretch>
            <a:fillRect/>
          </a:stretch>
        </p:blipFill>
        <p:spPr>
          <a:xfrm>
            <a:off x="2339069" y="557894"/>
            <a:ext cx="4329113" cy="6086475"/>
          </a:xfrm>
          <a:prstGeom prst="rect">
            <a:avLst/>
          </a:prstGeom>
        </p:spPr>
      </p:pic>
    </p:spTree>
    <p:extLst>
      <p:ext uri="{BB962C8B-B14F-4D97-AF65-F5344CB8AC3E}">
        <p14:creationId xmlns:p14="http://schemas.microsoft.com/office/powerpoint/2010/main" val="155276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C8B43-F5D9-4773-A1AC-B031984BFFD7}"/>
              </a:ext>
            </a:extLst>
          </p:cNvPr>
          <p:cNvSpPr>
            <a:spLocks noGrp="1"/>
          </p:cNvSpPr>
          <p:nvPr>
            <p:ph type="title"/>
          </p:nvPr>
        </p:nvSpPr>
        <p:spPr>
          <a:noFill/>
          <a:ln w="19050">
            <a:solidFill>
              <a:schemeClr val="bg1"/>
            </a:solidFill>
          </a:ln>
        </p:spPr>
        <p:txBody>
          <a:bodyPr wrap="square">
            <a:normAutofit/>
          </a:bodyPr>
          <a:lstStyle/>
          <a:p>
            <a:pPr algn="ctr"/>
            <a:r>
              <a:rPr lang="en-US" sz="2100">
                <a:solidFill>
                  <a:schemeClr val="bg1"/>
                </a:solidFill>
              </a:rPr>
              <a:t>Data Consultation</a:t>
            </a:r>
          </a:p>
        </p:txBody>
      </p:sp>
      <p:sp>
        <p:nvSpPr>
          <p:cNvPr id="8" name="Content Placeholder 7">
            <a:extLst>
              <a:ext uri="{FF2B5EF4-FFF2-40B4-BE49-F238E27FC236}">
                <a16:creationId xmlns:a16="http://schemas.microsoft.com/office/drawing/2014/main" id="{96E09B95-DE15-464F-9961-8D6F60743B38}"/>
              </a:ext>
            </a:extLst>
          </p:cNvPr>
          <p:cNvSpPr>
            <a:spLocks noGrp="1"/>
          </p:cNvSpPr>
          <p:nvPr>
            <p:ph sz="half" idx="2"/>
          </p:nvPr>
        </p:nvSpPr>
        <p:spPr/>
        <p:txBody>
          <a:bodyPr>
            <a:normAutofit/>
          </a:bodyPr>
          <a:lstStyle/>
          <a:p>
            <a:r>
              <a:rPr lang="en-US" sz="1500">
                <a:solidFill>
                  <a:schemeClr val="bg1"/>
                </a:solidFill>
              </a:rPr>
              <a:t>TEQSA is consulting on how we collect data.</a:t>
            </a:r>
          </a:p>
          <a:p>
            <a:r>
              <a:rPr lang="en-US" sz="1500">
                <a:solidFill>
                  <a:schemeClr val="bg1"/>
                </a:solidFill>
              </a:rPr>
              <a:t>Consultation also closes September 20.</a:t>
            </a:r>
          </a:p>
          <a:p>
            <a:r>
              <a:rPr lang="en-US" sz="1500">
                <a:solidFill>
                  <a:schemeClr val="bg1"/>
                </a:solidFill>
                <a:hlinkClick r:id="rId3">
                  <a:extLst>
                    <a:ext uri="{A12FA001-AC4F-418D-AE19-62706E023703}">
                      <ahyp:hlinkClr xmlns="" xmlns:ahyp="http://schemas.microsoft.com/office/drawing/2018/hyperlinkcolor" val="tx"/>
                    </a:ext>
                  </a:extLst>
                </a:hlinkClick>
              </a:rPr>
              <a:t>https://www.teqsa.gov.au/latest-news/publications/integrating-provider-information-request-higher-education-data-collection</a:t>
            </a:r>
            <a:endParaRPr lang="en-US" sz="1500">
              <a:solidFill>
                <a:schemeClr val="bg1"/>
              </a:solidFill>
            </a:endParaRPr>
          </a:p>
        </p:txBody>
      </p:sp>
      <p:pic>
        <p:nvPicPr>
          <p:cNvPr id="3" name="Picture 2">
            <a:extLst>
              <a:ext uri="{FF2B5EF4-FFF2-40B4-BE49-F238E27FC236}">
                <a16:creationId xmlns:a16="http://schemas.microsoft.com/office/drawing/2014/main" id="{BCC4D6AB-39B0-4CAB-AD01-AA7E9F3E0938}"/>
              </a:ext>
            </a:extLst>
          </p:cNvPr>
          <p:cNvPicPr>
            <a:picLocks noChangeAspect="1"/>
          </p:cNvPicPr>
          <p:nvPr/>
        </p:nvPicPr>
        <p:blipFill>
          <a:blip r:embed="rId4"/>
          <a:stretch>
            <a:fillRect/>
          </a:stretch>
        </p:blipFill>
        <p:spPr>
          <a:xfrm>
            <a:off x="2402651" y="660099"/>
            <a:ext cx="3945683" cy="5537802"/>
          </a:xfrm>
          <a:prstGeom prst="rect">
            <a:avLst/>
          </a:prstGeom>
        </p:spPr>
      </p:pic>
    </p:spTree>
    <p:extLst>
      <p:ext uri="{BB962C8B-B14F-4D97-AF65-F5344CB8AC3E}">
        <p14:creationId xmlns:p14="http://schemas.microsoft.com/office/powerpoint/2010/main" val="391117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a:solidFill>
                  <a:schemeClr val="accent1"/>
                </a:solidFill>
                <a:latin typeface="+mn-lt"/>
              </a:rPr>
              <a:t>TEQSA is a risk based regulator</a:t>
            </a:r>
          </a:p>
        </p:txBody>
      </p:sp>
      <p:sp>
        <p:nvSpPr>
          <p:cNvPr id="3" name="Slide Number Placeholder 2"/>
          <p:cNvSpPr>
            <a:spLocks noGrp="1"/>
          </p:cNvSpPr>
          <p:nvPr>
            <p:ph type="sldNum" sz="quarter" idx="12"/>
          </p:nvPr>
        </p:nvSpPr>
        <p:spPr/>
        <p:txBody>
          <a:bodyPr/>
          <a:lstStyle/>
          <a:p>
            <a:fld id="{F4C72923-5B43-4032-B18B-56B4BFB05EFB}" type="slidenum">
              <a:rPr lang="en-AU" smtClean="0"/>
              <a:t>8</a:t>
            </a:fld>
            <a:endParaRPr lang="en-AU" dirty="0"/>
          </a:p>
        </p:txBody>
      </p:sp>
      <p:pic>
        <p:nvPicPr>
          <p:cNvPr id="7" name="Picture 6">
            <a:extLst>
              <a:ext uri="{FF2B5EF4-FFF2-40B4-BE49-F238E27FC236}">
                <a16:creationId xmlns:a16="http://schemas.microsoft.com/office/drawing/2014/main" id="{7620E631-4CED-4191-B6FE-E42E30568806}"/>
              </a:ext>
            </a:extLst>
          </p:cNvPr>
          <p:cNvPicPr>
            <a:picLocks noChangeAspect="1"/>
          </p:cNvPicPr>
          <p:nvPr/>
        </p:nvPicPr>
        <p:blipFill>
          <a:blip r:embed="rId3"/>
          <a:stretch>
            <a:fillRect/>
          </a:stretch>
        </p:blipFill>
        <p:spPr>
          <a:xfrm>
            <a:off x="902362" y="1330910"/>
            <a:ext cx="7339276" cy="5347746"/>
          </a:xfrm>
          <a:prstGeom prst="rect">
            <a:avLst/>
          </a:prstGeom>
        </p:spPr>
      </p:pic>
      <p:sp>
        <p:nvSpPr>
          <p:cNvPr id="8" name="Oval 7">
            <a:extLst>
              <a:ext uri="{FF2B5EF4-FFF2-40B4-BE49-F238E27FC236}">
                <a16:creationId xmlns:a16="http://schemas.microsoft.com/office/drawing/2014/main" id="{8EC95DDB-ED8F-41C4-8E8A-715A77DFF812}"/>
              </a:ext>
            </a:extLst>
          </p:cNvPr>
          <p:cNvSpPr/>
          <p:nvPr/>
        </p:nvSpPr>
        <p:spPr>
          <a:xfrm>
            <a:off x="1887415" y="2965938"/>
            <a:ext cx="5838093" cy="357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37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a:solidFill>
                  <a:schemeClr val="accent1"/>
                </a:solidFill>
                <a:latin typeface="+mn-lt"/>
              </a:rPr>
              <a:t>Provider risk is bigger than an annual risk assessment</a:t>
            </a:r>
          </a:p>
        </p:txBody>
      </p:sp>
      <p:sp>
        <p:nvSpPr>
          <p:cNvPr id="4" name="Content Placeholder 3"/>
          <p:cNvSpPr>
            <a:spLocks noGrp="1"/>
          </p:cNvSpPr>
          <p:nvPr>
            <p:ph sz="half" idx="2"/>
          </p:nvPr>
        </p:nvSpPr>
        <p:spPr>
          <a:xfrm>
            <a:off x="1176495" y="1846385"/>
            <a:ext cx="7314878" cy="3198045"/>
          </a:xfrm>
        </p:spPr>
        <p:txBody>
          <a:bodyPr/>
          <a:lstStyle/>
          <a:p>
            <a:pPr marL="285750" indent="-285750">
              <a:lnSpc>
                <a:spcPct val="100000"/>
              </a:lnSpc>
              <a:buSzPct val="70000"/>
              <a:buFont typeface="Arial" panose="020B0604020202020204" pitchFamily="34" charset="0"/>
              <a:buChar char="►"/>
            </a:pPr>
            <a:r>
              <a:rPr lang="en-AU" sz="2400" dirty="0"/>
              <a:t>Risk monitoring includes:</a:t>
            </a:r>
          </a:p>
          <a:p>
            <a:pPr marL="555625" lvl="1" indent="-285750">
              <a:lnSpc>
                <a:spcPct val="100000"/>
              </a:lnSpc>
              <a:buSzPct val="70000"/>
              <a:buFont typeface="Arial" panose="020B0604020202020204" pitchFamily="34" charset="0"/>
              <a:buChar char="►"/>
            </a:pPr>
            <a:r>
              <a:rPr lang="en-AU" sz="2400" dirty="0"/>
              <a:t>Annual risk assessments </a:t>
            </a:r>
          </a:p>
          <a:p>
            <a:pPr marL="555625" lvl="1" indent="-285750">
              <a:lnSpc>
                <a:spcPct val="100000"/>
              </a:lnSpc>
              <a:buSzPct val="70000"/>
              <a:buFont typeface="Arial" panose="020B0604020202020204" pitchFamily="34" charset="0"/>
              <a:buChar char="►"/>
            </a:pPr>
            <a:r>
              <a:rPr lang="en-AU" sz="2400" dirty="0"/>
              <a:t>Provider visits ( inspections/investigations) </a:t>
            </a:r>
          </a:p>
          <a:p>
            <a:pPr marL="555625" lvl="1" indent="-285750">
              <a:lnSpc>
                <a:spcPct val="100000"/>
              </a:lnSpc>
              <a:buSzPct val="70000"/>
              <a:buFont typeface="Arial" panose="020B0604020202020204" pitchFamily="34" charset="0"/>
              <a:buChar char="►"/>
            </a:pPr>
            <a:r>
              <a:rPr lang="en-AU" sz="2400" dirty="0"/>
              <a:t>Issues identified during compliance assessments </a:t>
            </a:r>
          </a:p>
          <a:p>
            <a:pPr marL="555625" lvl="1" indent="-285750">
              <a:lnSpc>
                <a:spcPct val="100000"/>
              </a:lnSpc>
              <a:buSzPct val="70000"/>
              <a:buFont typeface="Arial" panose="020B0604020202020204" pitchFamily="34" charset="0"/>
              <a:buChar char="►"/>
            </a:pPr>
            <a:r>
              <a:rPr lang="en-AU" sz="2400" dirty="0"/>
              <a:t>Complaints</a:t>
            </a:r>
          </a:p>
          <a:p>
            <a:pPr marL="555625" lvl="1" indent="-285750">
              <a:lnSpc>
                <a:spcPct val="100000"/>
              </a:lnSpc>
              <a:buSzPct val="70000"/>
              <a:buFont typeface="Arial" panose="020B0604020202020204" pitchFamily="34" charset="0"/>
              <a:buChar char="►"/>
            </a:pPr>
            <a:r>
              <a:rPr lang="en-AU" sz="2400" dirty="0"/>
              <a:t>Media monitoring </a:t>
            </a:r>
          </a:p>
          <a:p>
            <a:pPr marL="555625" lvl="1" indent="-285750">
              <a:lnSpc>
                <a:spcPct val="100000"/>
              </a:lnSpc>
              <a:buSzPct val="70000"/>
              <a:buFont typeface="Arial" panose="020B0604020202020204" pitchFamily="34" charset="0"/>
              <a:buChar char="►"/>
            </a:pPr>
            <a:r>
              <a:rPr lang="en-AU" sz="2400" dirty="0"/>
              <a:t>Material Change</a:t>
            </a:r>
          </a:p>
          <a:p>
            <a:pPr marL="555625" lvl="1" indent="-285750">
              <a:lnSpc>
                <a:spcPct val="100000"/>
              </a:lnSpc>
              <a:buSzPct val="70000"/>
              <a:buFont typeface="Arial" panose="020B0604020202020204" pitchFamily="34" charset="0"/>
              <a:buChar char="►"/>
            </a:pPr>
            <a:r>
              <a:rPr lang="en-AU" sz="2400" dirty="0"/>
              <a:t>Data mining</a:t>
            </a:r>
          </a:p>
          <a:p>
            <a:pPr marL="555625" lvl="1" indent="-285750">
              <a:lnSpc>
                <a:spcPct val="100000"/>
              </a:lnSpc>
              <a:buSzPct val="70000"/>
              <a:buFont typeface="Arial" panose="020B0604020202020204" pitchFamily="34" charset="0"/>
              <a:buChar char="►"/>
            </a:pPr>
            <a:r>
              <a:rPr lang="en-AU" sz="2400" dirty="0"/>
              <a:t>Referrals / other intelligence</a:t>
            </a:r>
          </a:p>
          <a:p>
            <a:pPr marL="285750" indent="-285750">
              <a:lnSpc>
                <a:spcPct val="150000"/>
              </a:lnSpc>
              <a:buSzPct val="70000"/>
              <a:buFont typeface="Arial" panose="020B0604020202020204" pitchFamily="34" charset="0"/>
              <a:buChar char="►"/>
            </a:pPr>
            <a:endParaRPr lang="en-AU" sz="1800" dirty="0"/>
          </a:p>
        </p:txBody>
      </p:sp>
      <p:sp>
        <p:nvSpPr>
          <p:cNvPr id="3" name="Slide Number Placeholder 2"/>
          <p:cNvSpPr>
            <a:spLocks noGrp="1"/>
          </p:cNvSpPr>
          <p:nvPr>
            <p:ph type="sldNum" sz="quarter" idx="12"/>
          </p:nvPr>
        </p:nvSpPr>
        <p:spPr/>
        <p:txBody>
          <a:bodyPr/>
          <a:lstStyle/>
          <a:p>
            <a:fld id="{F4C72923-5B43-4032-B18B-56B4BFB05EFB}" type="slidenum">
              <a:rPr lang="en-AU" smtClean="0"/>
              <a:t>9</a:t>
            </a:fld>
            <a:endParaRPr lang="en-AU" dirty="0"/>
          </a:p>
        </p:txBody>
      </p:sp>
    </p:spTree>
    <p:extLst>
      <p:ext uri="{BB962C8B-B14F-4D97-AF65-F5344CB8AC3E}">
        <p14:creationId xmlns:p14="http://schemas.microsoft.com/office/powerpoint/2010/main" val="343780625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3B45"/>
      </a:dk2>
      <a:lt2>
        <a:srgbClr val="E7E6E6"/>
      </a:lt2>
      <a:accent1>
        <a:srgbClr val="00A398"/>
      </a:accent1>
      <a:accent2>
        <a:srgbClr val="003B45"/>
      </a:accent2>
      <a:accent3>
        <a:srgbClr val="F37A8A"/>
      </a:accent3>
      <a:accent4>
        <a:srgbClr val="FEC553"/>
      </a:accent4>
      <a:accent5>
        <a:srgbClr val="A2DADD"/>
      </a:accent5>
      <a:accent6>
        <a:srgbClr val="ED7D31"/>
      </a:accent6>
      <a:hlink>
        <a:srgbClr val="00A398"/>
      </a:hlink>
      <a:folHlink>
        <a:srgbClr val="00A3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esource Item" ma:contentTypeID="0x01010037581DFBB9924576A005A4A1995DD10D001BC120C84BAF1049BC9567D96DB3AF79" ma:contentTypeVersion="12" ma:contentTypeDescription="Resource Item" ma:contentTypeScope="" ma:versionID="e38852b663d2af55c6c57a325b4e98a3">
  <xsd:schema xmlns:xsd="http://www.w3.org/2001/XMLSchema" xmlns:xs="http://www.w3.org/2001/XMLSchema" xmlns:p="http://schemas.microsoft.com/office/2006/metadata/properties" xmlns:ns2="28b94040-26a8-469a-8038-0c82e6a14f19" xmlns:ns3="979ab06a-6535-4638-b59f-980faa50cb4b" targetNamespace="http://schemas.microsoft.com/office/2006/metadata/properties" ma:root="true" ma:fieldsID="9eda215768fd79a728ff1b7139b5d131" ns2:_="" ns3:_="">
    <xsd:import namespace="28b94040-26a8-469a-8038-0c82e6a14f19"/>
    <xsd:import namespace="979ab06a-6535-4638-b59f-980faa50cb4b"/>
    <xsd:element name="properties">
      <xsd:complexType>
        <xsd:sequence>
          <xsd:element name="documentManagement">
            <xsd:complexType>
              <xsd:all>
                <xsd:element ref="ns2:TeqsaDocumentType" minOccurs="0"/>
                <xsd:element ref="ns2:TeqsaTeam" minOccurs="0"/>
                <xsd:element ref="ns3: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94040-26a8-469a-8038-0c82e6a14f19" elementFormDefault="qualified">
    <xsd:import namespace="http://schemas.microsoft.com/office/2006/documentManagement/types"/>
    <xsd:import namespace="http://schemas.microsoft.com/office/infopath/2007/PartnerControls"/>
    <xsd:element name="TeqsaDocumentType" ma:index="1" nillable="true" ma:displayName="Type" ma:format="Dropdown" ma:internalName="TeqsaDocumentType" ma:readOnly="false" ma:requiredMultiChoice="true">
      <xsd:complexType>
        <xsd:complexContent>
          <xsd:extension base="dms:MultiChoice">
            <xsd:sequence>
              <xsd:element name="Value" maxOccurs="unbounded" minOccurs="0" nillable="true">
                <xsd:simpleType>
                  <xsd:restriction base="dms:Choice">
                    <xsd:enumeration value="Policy"/>
                    <xsd:enumeration value="Procedure"/>
                    <xsd:enumeration value="Form"/>
                    <xsd:enumeration value="Template"/>
                    <xsd:enumeration value="Knowledge Article"/>
                    <xsd:enumeration value="Other"/>
                  </xsd:restriction>
                </xsd:simpleType>
              </xsd:element>
            </xsd:sequence>
          </xsd:extension>
        </xsd:complexContent>
      </xsd:complexType>
    </xsd:element>
    <xsd:element name="TeqsaTeam" ma:index="2" nillable="true" ma:displayName="Team" ma:format="Dropdown" ma:internalName="TeqsaTeam" ma:requiredMultiChoice="true">
      <xsd:complexType>
        <xsd:complexContent>
          <xsd:extension base="dms:MultiChoice">
            <xsd:sequence>
              <xsd:element name="Value" maxOccurs="unbounded" minOccurs="0" nillable="true">
                <xsd:simpleType>
                  <xsd:restriction base="dms:Choice">
                    <xsd:enumeration value="APS Employee Census"/>
                    <xsd:enumeration value="Assessment and Investigations"/>
                    <xsd:enumeration value="Assurance"/>
                    <xsd:enumeration value="Business Solutions"/>
                    <xsd:enumeration value="Case Management Handbook"/>
                    <xsd:enumeration value="Commission"/>
                    <xsd:enumeration value="Corporate"/>
                    <xsd:enumeration value="CRM"/>
                    <xsd:enumeration value="Emergency"/>
                    <xsd:enumeration value="Engagement"/>
                    <xsd:enumeration value="Enterprise Agreement"/>
                    <xsd:enumeration value="Executive Office"/>
                    <xsd:enumeration value="Finance"/>
                    <xsd:enumeration value="Governance"/>
                    <xsd:enumeration value="HR Policies and Procedures"/>
                    <xsd:enumeration value="IT"/>
                    <xsd:enumeration value="Learning Committee"/>
                    <xsd:enumeration value="Learning Development"/>
                    <xsd:enumeration value="Legal"/>
                    <xsd:enumeration value="Parliamentary Liaison"/>
                    <xsd:enumeration value="People and Capability"/>
                    <xsd:enumeration value="Policy and Analysis"/>
                    <xsd:enumeration value="Security"/>
                    <xsd:enumeration value="SMT"/>
                    <xsd:enumeration value="Social club"/>
                    <xsd:enumeration value="Staff Consultative Committee"/>
                    <xsd:enumeration value="Thematic Analysis"/>
                    <xsd:enumeration value="Work Health and Safety Committe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9ab06a-6535-4638-b59f-980faa50cb4b" elementFormDefault="qualified">
    <xsd:import namespace="http://schemas.microsoft.com/office/2006/documentManagement/types"/>
    <xsd:import namespace="http://schemas.microsoft.com/office/infopath/2007/PartnerControls"/>
    <xsd:element name="Owner" ma:index="10" nillable="true" ma:displayName="Owner" ma:list="UserInfo"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qsaDocumentType xmlns="28b94040-26a8-469a-8038-0c82e6a14f19">
      <Value>Template</Value>
    </TeqsaDocumentType>
    <TeqsaTeam xmlns="28b94040-26a8-469a-8038-0c82e6a14f19">
      <Value>Engagement</Value>
    </TeqsaTeam>
    <Owner xmlns="979ab06a-6535-4638-b59f-980faa50cb4b">
      <UserInfo>
        <DisplayName>Treloar, Karen</DisplayName>
        <AccountId>25</AccountId>
        <AccountType/>
      </UserInfo>
    </Owner>
  </documentManagement>
</p:properties>
</file>

<file path=customXml/itemProps1.xml><?xml version="1.0" encoding="utf-8"?>
<ds:datastoreItem xmlns:ds="http://schemas.openxmlformats.org/officeDocument/2006/customXml" ds:itemID="{EDCE80CE-D401-4594-B0B6-4060A50BF099}">
  <ds:schemaRefs>
    <ds:schemaRef ds:uri="http://schemas.microsoft.com/sharepoint/v3/contenttype/forms"/>
  </ds:schemaRefs>
</ds:datastoreItem>
</file>

<file path=customXml/itemProps2.xml><?xml version="1.0" encoding="utf-8"?>
<ds:datastoreItem xmlns:ds="http://schemas.openxmlformats.org/officeDocument/2006/customXml" ds:itemID="{1D33EDEB-7599-4629-9E14-CE0ED906F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b94040-26a8-469a-8038-0c82e6a14f19"/>
    <ds:schemaRef ds:uri="979ab06a-6535-4638-b59f-980faa50c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80B4C0-F366-44C3-99C3-7CF7F9BA14EB}">
  <ds:schemaRefs>
    <ds:schemaRef ds:uri="http://www.w3.org/XML/1998/namespace"/>
    <ds:schemaRef ds:uri="http://purl.org/dc/terms/"/>
    <ds:schemaRef ds:uri="979ab06a-6535-4638-b59f-980faa50cb4b"/>
    <ds:schemaRef ds:uri="28b94040-26a8-469a-8038-0c82e6a14f19"/>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5294</TotalTime>
  <Words>998</Words>
  <Application>Microsoft Office PowerPoint</Application>
  <PresentationFormat>On-screen Show (4:3)</PresentationFormat>
  <Paragraphs>211</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Clarendon LT Std</vt:lpstr>
      <vt:lpstr>Clarendon LT Std Light</vt:lpstr>
      <vt:lpstr>Symbol</vt:lpstr>
      <vt:lpstr>Times New Roman</vt:lpstr>
      <vt:lpstr>Wingdings</vt:lpstr>
      <vt:lpstr>Office Theme</vt:lpstr>
      <vt:lpstr>Acknowledgement of Country</vt:lpstr>
      <vt:lpstr>Opening Remarks</vt:lpstr>
      <vt:lpstr>PowerPoint Presentation</vt:lpstr>
      <vt:lpstr>PowerPoint Presentation</vt:lpstr>
      <vt:lpstr>PowerPoint Presentation</vt:lpstr>
      <vt:lpstr>PowerPoint Presentation</vt:lpstr>
      <vt:lpstr>Data Consultation</vt:lpstr>
      <vt:lpstr>TEQSA is a risk based regulator</vt:lpstr>
      <vt:lpstr>Provider risk is bigger than an annual risk assessment</vt:lpstr>
      <vt:lpstr>PowerPoint Presentation</vt:lpstr>
      <vt:lpstr>PowerPoint Presentation</vt:lpstr>
      <vt:lpstr>Risk ratings and outcomes of renewal of registration </vt:lpstr>
      <vt:lpstr>Today is about both types of risk</vt:lpstr>
      <vt:lpstr>Risk assessment framework</vt:lpstr>
      <vt:lpstr>Why does TEQSA conduct provider risk assessments?</vt:lpstr>
      <vt:lpstr>Re-registration: Core + </vt:lpstr>
      <vt:lpstr>What does TEQSA expect provider to do with their risk assessment?</vt:lpstr>
      <vt:lpstr>Annual Risk Cycle Process</vt:lpstr>
      <vt:lpstr>Key areas considered in risk assessment</vt:lpstr>
      <vt:lpstr>We have a diverse sector</vt:lpstr>
      <vt:lpstr>Rating an indicator </vt:lpstr>
      <vt:lpstr>Finalising the Annual Risk Assessment</vt:lpstr>
      <vt:lpstr>PowerPoint Presentation</vt:lpstr>
      <vt:lpstr>PowerPoint Presentation</vt:lpstr>
      <vt:lpstr>Student Load Indicator</vt:lpstr>
      <vt:lpstr>Attrition Indicator</vt:lpstr>
      <vt:lpstr>Progress Rate Indicator</vt:lpstr>
      <vt:lpstr>Completions Indicator</vt:lpstr>
      <vt:lpstr>Graduate Satisfaction Indicator</vt:lpstr>
      <vt:lpstr>Graduate Destination Indicator</vt:lpstr>
      <vt:lpstr>Senior Academic Leaders Indicator</vt:lpstr>
      <vt:lpstr>Student Staff Ratio Indicator</vt:lpstr>
      <vt:lpstr>Academic Casual Percentage Indicator</vt:lpstr>
      <vt:lpstr>Financial Viability Indicator</vt:lpstr>
      <vt:lpstr>Financial Sustainability Indicator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Based Regulation of the Australian Higher Education Sector </dc:title>
  <dc:creator>Ben Fulford</dc:creator>
  <cp:lastModifiedBy>Hewitt-McManus, Tom</cp:lastModifiedBy>
  <cp:revision>30</cp:revision>
  <dcterms:created xsi:type="dcterms:W3CDTF">2017-07-19T01:32:31Z</dcterms:created>
  <dcterms:modified xsi:type="dcterms:W3CDTF">2020-01-09T05:33:25Z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0x01010037581DFBB9924576A005A4A1995DD10D001BC120C84BAF1049BC9567D96DB3AF79</vt:lpwstr>
  </property>
  <property fmtid="{D5CDD505-2E9C-101B-9397-08002B2CF9AE}" pid="3" name="Team">
    <vt:lpwstr>45;#Comms and International|f1db5572-7306-443e-a442-d56c9f2c52d1</vt:lpwstr>
  </property>
</Properties>
</file>